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13"/>
  </p:handoutMasterIdLst>
  <p:sldIdLst>
    <p:sldId id="267" r:id="rId2"/>
    <p:sldId id="263" r:id="rId3"/>
    <p:sldId id="264" r:id="rId4"/>
    <p:sldId id="265" r:id="rId5"/>
    <p:sldId id="268" r:id="rId6"/>
    <p:sldId id="271" r:id="rId7"/>
    <p:sldId id="270" r:id="rId8"/>
    <p:sldId id="272" r:id="rId9"/>
    <p:sldId id="273" r:id="rId10"/>
    <p:sldId id="274" r:id="rId11"/>
    <p:sldId id="275" r:id="rId12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 autoAdjust="0"/>
    <p:restoredTop sz="94632" autoAdjust="0"/>
  </p:normalViewPr>
  <p:slideViewPr>
    <p:cSldViewPr>
      <p:cViewPr varScale="1">
        <p:scale>
          <a:sx n="109" d="100"/>
          <a:sy n="109" d="100"/>
        </p:scale>
        <p:origin x="111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2F632E93-4F2C-4C0E-AB83-9BC7CD376E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56.72083" units="1/cm"/>
          <inkml:channelProperty channel="Y" name="resolution" value="31.49606" units="1/cm"/>
          <inkml:channelProperty channel="T" name="resolution" value="1" units="1/dev"/>
        </inkml:channelProperties>
      </inkml:inkSource>
      <inkml:timestamp xml:id="ts0" timeString="2018-06-12T11:39:37.5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27A8EA78-A722-405E-91DD-593C69A4F39C}" emma:medium="tactile" emma:mode="ink">
          <msink:context xmlns:msink="http://schemas.microsoft.com/ink/2010/main" type="inkDrawing"/>
        </emma:interpretation>
      </emma:emma>
    </inkml:annotationXML>
    <inkml:trace contextRef="#ctx0" brushRef="#br0">9398 3991 0,'18'19'109,"0"-19"-77,-18 18-17,19 0-15,-1 18 16,-18 0-1,0-17-15,36-1 16,-36 18-16,0 0 16,18-18-16,0 37 15,0-19-15,1-18 16,-1 37-16,18-19 15,-18-18 1,0 18 15,-18-36-15,37 37 15,-37-37 0,0 18-15,18-18 15,-18 18-15,18 0-1,-18-18-15,0 18 16,18-18-16,0 18 31,-18-18-31,18 37 16,0-37 15,1 18-16,-19 0 1,0 0-16,36 0 16,-36 0-1,18-18 1,-18 19-1,0-1 1,36 0 0,-36-18 15,18 18-16,1 0-15,-1-18 16,-18 18 0,18-18-16,0 18 15,-18 1 1,18-19-16,0 18 15,0-18 1,-18 0 0,19 36-16,-1-36 15,0 18 1,0-18-1,0 36 17,18-36-17,-36 19 1,19-1-1,35 0 17,-54 0-1,18-18 0,0 18-15,-18-18 15,18 18 0,1 0 47,-1 1-16,0-19-30,0 18-17,18 0 16,-36-18-15,18 18-16,-18-18 31,19 0-31,-19 0 16,18 0-16,0 36 15,0-36 32,0 0-47,-18 0 16,18 0-1,-18 0 17,37 0-17,-37 0 1,18 18-16,-18-18 31,18 0-15,-18 0-16,18 0 15,0 0 1,-18 0-16,18 0 15,0 19-15,1-1 16,-19-18 0,18 0-16,0 0 15,0 0 1,-18 0-16,18 0 15,0 18-15,0-18 16,-18 0 0,19 0 15,-1 0-31,0 0 15,-18 0 1,18 0 0,0 0-1,0 0 1,-18 0-16,18 36 15,1-36 1,-1 0-16,-18 0 16,18 0-1,0 0 1,18 0-1,-18 0-15,-18 0 16,19 0-16,-19 0 16,36 0-16,-36 0 15,18 0-15,-18 0 16,36 0-1,-18 18-15,1-18 16,-1 0-16,-18 0 16,36 0-16,-18 0 15,-18 0-15,18 0 16,0 0-16,1 0 15,-19 0-15,18 0 16,0 0-16,18 18 16,-36-18-1,18 0-15,0 0 16,1 0-16,-19 0 15,18 0-15,0 0 16,0 0 0,-18 0-16,18 0 15,0 0 1,0 0-16,1 0 15,17 19 1,-36-19 0,18 0-16,0 0 15,0 0-15,-18 0 16,18 0-16,1 0 15,17 0-15,-36 0 16,18 0-16,0 0 16,0 0-16,-18 0 15,18 0-15,1 0 16,-1 0-16,-18 0 15,18 0-15,0 0 16,0 0-16,-18 0 16,18 0-16,0 0 15,1 0-15,-19 0 16,18 0-16,0 0 15,0 0-15,-18 0 16,18 0-16,18 0 16,-36 0-1,19 0 1,-19 0-16,18 0 15,0 0-15,-18 0 16,18 0 0,0 0-1,0 18-15,19-18 16,-37 0-1,18 0-15,-18 0 16,36 0-16,-36 0 16,18 0-1,-18 0 1,36 0-16,-36 0 15,19 0 1,-19 0 0,36 0-1,-36 0 1,18 0-1,-18 0 1,36 0-16,-36 0 16,18 0 15,-18 0-31,19 0 15,-1 0 1,0 0 0,-18 0-1,18 0-15,-18 0 16,18 0-1,0 0-15,-18 0 16,18 0 0,1 0-1,-1 18 1,-18-18-16,18 0 15,0 0 1,0 0-16,-18 0 16,18 18-16,0-18 15,1 0-15,-1 0 16,0 0-16,0 18 15,-18-18-15,36 0 16,-18 0-16,37 0 16,-55 0-1,18 0 1,18 0-16,-18 0 15,1 0-15,-1 18 16,0-18-16,0 0 16,0 0-16,0 0 15,0 18-15,1-18 16,-19 0-16,18 0 15,-18 0 1,36 0-16,-36 0 16,18 0-16,18 0 15,-36 19-15,19-19 16,17 0-1,-36 0 1,36 0-16,-18 0 16,0 0-1,1 0 1,17 18-1,-36-18 1,18 0-16,0 0 16,0 0-1,0 0 1,1 18-16,-19-18 15,18 0-15,-18 0 16,18 0 0,0 0-16,0 0 15,-18 0 1,18 0-16,19 18 15,-19-18 17,-18 0-32,18 0 15,0 0 1,0 0-1,18 18-15,-36-18 16,19 0-16,-19 0 16,18 0-16,-18 0 15,18 0-15,0 0 16,-18 0-1,36 18-15,-36-18 16,18 0-16,-18 0 16,37 0-16,-37 0 15,18 0 1,-18 0-1,18 0-15,0 0 16,0 0-16,-18 0 16,18 0-16,1 0 15,-1 0-15,-18 0 16,18 0-16,18 18 15,-36-18 1,36 0-16,-17 0 16,-1 0-16,0 0 15,-18 0 1,36 0-16,0 19 15,-36-19-15,19 0 16,17 0-16,-18 0 16,-18 0-16,18 0 15,0 0-15,0 0 16,-18 0-16,19 0 15,-1 0 1,0 18-16,0 0 16,-18-18-16,18 0 15,0 0 1,-18 0-16,18 0 15,1 0 1,-1 0-16,-18 0 16,18 0-16,0 18 15,0-18 1,-18 0-1,18 0 1,0 0-16,1 0 16,-1 18-16,-18-18 15,18 0-15,0 0 16,-18 0-16,18 0 15,0 0-15,0 0 16,-18 0 0,19 0-16,17 18 15,-36-18-15,36 0 16,-36 0-1,36 18-15,-17-18 16,-19 0-16,18 0 16,0 0-1,0 0 1,-18 0-1,18 0 1,18 0-16,-17 0 16,-19 0-1,18 0-15,0 0 16,0 0-1,-18 0-15,18 19 16,0-19-16,0 0 16,-18 0-16,19 18 15,-1-18 1,0 0-16,-18 0 15,18 0 1,0 0-16,0 0 16,-18 0-1,37 18 1,-19-18-1,0 0-15,0 0 16,0 0-16,-18 0 16,18 0-16,0 0 15,1 0 1,-19 0-16,18 0 15,0 0 1,18 18 0,-36-18-1,18 0-15,0 0 16,1 0-1,-1 18-15,0-18 16,0 0 0,-18 0-16,36 0 15,-36 0-15,37 18 16,-19-18-1,-18 0-15,18 0 16,0 0-16,0 0 16,0 18-16,19-18 15,-19 0-15,-18 0 16,36 0-16,-18 0 15,0 0-15,19 0 16,-19 19-16,-18-19 16,36 0-1,-36 0 1,18 0-16,18 18 15,-36-18 1,19 0-16,-19 0 16,36 0-1,-18 18 1,0-18-16,0 0 15,0 0-15,-18 0 16,19 0 0,-1 0-1,0 0-15,-18 0 16,18 0-16,18 0 15,-36 0-15,18 0 16,1 0-16,-1 0 16,-18 0-16,36 36 15,-36-36-15,18 0 16,0 0-16,0 0 15,1 0-15,-1 0 16,0 0-16,18 0 16,-36 0-16,18 0 15,0 18 1,1-18-1,-19 0-15,18 0 16,0 0-16,0 0 16,0 0-16,-18 0 15,18 0-15,0 0 16,-18 0-16,37 18 15,-19 1-15,-18-19 16,36 0 0,-36 0-1,18 0-15,-18 0 16,37 0-1,-37 0-15,18 0 16,-18 0 0,36 0-1,-36 0 1,18 0-16,0 18 15,0-18-15,1 0 16,-19 0-16,36 0 16,-18 18-16,0-18 15,18 0 1,-17 0-16,-1 0 15,0 0-15,0 0 16,0 18-16,0-18 16,0 0-1,-18 18-15,37-18 16,-19 0-1,-18 0-15,36 0 16,-18 0 0,0 0-16,1 0 15,-1 0 1,0 0-16,0 18 15,-18-18-15,18 0 16,18 0-16,-17 0 16,-19 0-16,18 0 15,18 18-15,-18-18 16,37 19-1,-37-19 1,0 0 0,0 0-16,0 0 15,0 0 1,19 0-16,-19 18 15,0-18-15,0 0 16,-18 0-16,36 0 16,-18 0-16,1 0 15,-1 0-15,-18 0 16,18 0-16,0 0 15,0 0-15,-18 0 16,18 0-16,0 0 16,1 0-16,-1 0 15,18 0 1,-18 0-16,0 0 15,19 18-15,-19 0 16,0-18-16,18 0 16,-36 0-16,18 0 15,0 0-15,1 0 16,-1 0-1,0 0-15,0 0 16,-18 0-16,36 18 16,-36-18-16,18 0 15,1 0 1,17 0-1,0 18 1,-18-18 0,0 0-16,1 0 15,-19 18 1,18-18-16,0 0 15,-18 0-15,18 0 16,0 0 0,0 0-1,0 19-15,1-19 16,-1 0-1,0 0 1,18 0-16,-18 0 16,-18 0-16,37 0 15,-19 0-15,-18 0 16,36 0-16,-36 0 15,18 18-15,18-18 16,-17 0 0,-1 0-1,0 0 1,0 0-16,0 0 15,0 0-15,0 0 16,1 0-16,17 0 16,-18 0-16,18 0 15,1 0-15,-19 0 16,0 0-16,0 0 15,18 0-15,-18 0 16,-18 0-16,37 0 16,-19 0-16,18 0 15,-18 0-15,19 0 16,-19 0-16,0 0 15,0 0-15,18 0 16,-36 0-16,18 0 16,1 0-16,-1 0 15,-18 0-15,36 18 16,-18-18-16,0 18 15,0-18-15,-18 0 16,19 0-16,17 0 16,-36 0-16,18 0 15,0 0 1,0 18-1,-18-18-15,18 0 16,1 0-16,17 0 16,-36 0-16,18 0 15,18 0-15,-36 0 16,37 0-16,-19 0 15,36 0-15,-36 0 16,19 0-16,-1 0 16,18 0-16,-36 0 15,19 0-15,-19 0 16,18 0-16,-18 0 15,0 0-15,19 0 16,-19 0-16,0 0 16,18 0-16,1 0 15,-37 0-15,36 0 16,-18 0-16,0 0 15,18 0-15,-17 0 16,-1 0-16,18 0 16,-18 0-16,-18 0 15,36 0 1,-36 0-16,19 0 15,-19 0 1,36 0-16,-36 0 16,18 0-1,-18 0-15,36 0 16,-36 0-16,18 0 15,19 0-15,-37 0 16,18 0-16,0 0 16,0 0-16,-18 0 15,18 0-15,0 0 16,1 0-16,-19 0 15,18 0-15,0 18 16,0-18-16,0 0 16,0 0-16,0 0 15,-18 0-15,37 0 16,-1 0-16,-36 0 15,36 0-15,-18 0 16,1 0-16,17 0 16,-18 0-16,0 0 15,18 0 1,-17 0-16,17 0 15,-18 0-15,18 0 16,-18 0-16,1 0 16,-1 0-16,-18 0 15,36 0-15,-36 18 16,18-18-16,0 0 15,0 0-15,1 0 16,-19 0-16,18 0 16,18 0-16,-18 0 15,18 0-15,-17 0 16,17 0-16,-18 0 15,18 0-15,19 19 16,-19-19-16,-18 0 16,18 18-16,1-18 15,-1 0-15,0 18 16,1-18-16,-1 0 15,0 18-15,-18-18 16,37 0-16,-37 0 16,18 0-16,-18 0 15,37 0 1,-37 0-16,18 0 15,-18 0-15,37 0 16,-55 0-16,36 0 16,-18 0-16,-18 0 15,18 0-15,0 0 16,1 0-16,-19 0 15,18 0-15,18 0 16,-18 18-16,0-18 16,19 0-16,-37 0 15,36 0-15,0 36 16,0-36-1,-17 0 1,-19 0 0,18 0 15,0 0-16,0 0 48,-18 0-48,18 0 1,0 0 15,0 0-15,-18 0-16,19 19 15,-1-19-15,0 0 16,-18 0-16,36 18 16,-18-18-16,-18 0 15,37 0-15,-19 0 16,0 0-16,0 18 15,0-18-15,0 0 16,0 0-16,1 0 16,-19 0-16,18 0 15,18 18-15,-36-18 16,18 0-1,18 0-15,-17 0 16,17 0-16,-36 0 16,18 0-16,18 0 15,-36 0 1,18 0-16,-18 18 15,37-18-15,-37 0 16,18 0-16,-18 0 16,36 0-1,-18 18-15,0-18 16,19 0-16,-37 0 15,36 18-15,-18-18 16,0 0-16,0 0 16,1 0-16,-1 0 15,18 19-15,-36-19 16,18 0-16,18 0 15,-17 0-15,-1 0 16,0 0-16,18 18 16,-18 0-16,-18-18 15,37 0-15,-1 0 16,-36 0 15,18 0-15,0 0 30,0 0 17,-18 0-1,18 0 63,1 0 0,17 0 140,-36 0-265,18 0 16,0 0 30</inkml:trace>
    <inkml:trace contextRef="#ctx0" brushRef="#br0" timeOffset="30106.0103">1941 5824 0,'0'0'46,"19"0"-46,-1 0 16,-18 0-16,18 0 16,18 0-16,-36 0 15,18 0-15,19 0 16,-37 0-16,18 0 15,18 18-15,-18-18 16,18 0-16,-17 0 16,17 36-16,18-18 15,-36-18-15,1 0 16,35 19-16,19 17 15,-55-36-15,36 18 16,37-18-16,-37 18 16,19 18-16,-19-17 15,-17-19-15,17 18 16,-36-18-16,0 0 15,0 0 1,19 36-16,-1-36 16,-18 0-1,0 0 1,0 0-1,1 0 1,-19 0 0,18 18-16,0-18 31,0 0-16,-18 18-15,18-18 32,0 0-17,0 0 1,1 0-1,-19 18 1,18-18 0,0 0-16,-18 0 15,18 0 1,0 0-1,0 19 1,-18-19-16,18 18 16,1-18-16,-1 0 15,-18 18 1,18 0-16,0 0 15,36 0 1,-35-18 15,-19 18-15,18-18-16,0 19 15,0-19 1,-18 0 0,18 0-1,0 0 1,0 0-1,-18 0 1,19 0 15,-1 0-15,-18 18-16,18-18 31,-18 0-15,18 0-1,0 18 1,0-18 15,-18 0 0,18 0-15,1 0-1,-1 18 1,-18-18 0,18 18-16,0-18 15,18 18 1,-18 0 15,1-18-15,-1 0-16,-18 0 15,18 19 1,0-19-16,-18 0 15,18 18 1,37 0 0,-19 0-1,-18-18 1,-18 18-1,18-18-15,0 0 16,0 18 0,1-18-1,-1 18 1,-18-18-1,18 0 1,18 19-16,-36-1 31,36-18-31,-36 0 16,19 0-16,-19 0 15,36 18 1,18 0 0,-36 0-1,1-18 1,-19 18-1,18-18 1,18 0-16,-18 18 16,0 1-1,0-1-15,1-18 16,-1 18-16,0-18 15,0 18-15,0 0 16,18-18-16,19 36 16,-37-17-1,0-1 1,0 0-1,-18-18 1,37 18-16,-19-18 16,0 0-1,0 18-15,0-18 16,0 0-1,-18 18-15,18-18 16,1 18 0,-1 1-16,0-19 15,0 18 1,18 0-16,-18 0 15,1 0 1,-1-18-16,0 18 16,18 0-16,-18 19 15,0-37 1,19 18-16,-37 0 15,36-18 1,-18 0 15,0 18-31,-18-18 16,18 0-16,1 18 15,17 0 17,-36-18-17,18 19 1,0-19-1,0 0 1,0 0 0,-18 18-16,19-18 15,-1 18 1,0-18-1,-18 0 1,18 18 0,0-18-1,0 0 1,-18 0-1,37 18 1,-37-18-16,18 0 31,-18 18-31,18-18 31,0 0 1,0 18-17,-18-18 16,36 0 1,-36 0 14,19 0-14,-19 19-17,18-19 1,0 18-1,-18-18 1,18 18 0,0-18 15,0 0-16,0 0 17,1 0-17,-19 18 1,18-18-16,-18 0 31,18 18-31,-18-18 47,18 18-32,0-18 1,0 0 15,-18 18-31,18-18 16,1 19-1,-1-19 1,-18 18 0,18-18-1,0 0-15,0 0 16,0 0-1,0 36-15,-18-36 16,19 0 0,-1 0-1,0 18-15,-18-18 16,36 0-16,-36 0 15,36 36 1,-36-36-16,19 0 16,-19 0-16,36 19 15,-36-19-15,18 0 16,0 18-1,0-18-15,0 0 16,1 18-16,17 0 16,-36-18-16,18 0 15,0 0-15,0 0 16,-18 18-16,18-18 15,1 0-15,-1 18 16,0-18 0,0 0-16,18 18 15,-36-18 1,37 19-16,-19-19 15,-18 0 1,36 0-16,-18 0 16,0 0-1,19 36-15,-37-36 16,18 0-16,0 0 15,0 0-15,0 18 16,0-18 15,0 0-15,-18 0-1,19 0-15,-1 0 47,18 36-31,-36-36 31,18 0-32,0 0 1,0 0-1,1 18 1,-19-18-16,36 19 16,18-1-1,-54-18-15,18 18 16,1-18-16,-1 0 15,-18 0-15,36 0 16,-36 0-16,18 0 16,-18 0-1,18 18-15,0-18 47,1 0-47,-19 0 31,18 18-15,0-18-16,-18 0 31,18 0-15,-18 0-1,18 0 1,0 0-1,0 0 1,-18 18 0,19-18-1,-1 0 1,0 0-1,-18 0 1,18 0 0,0 0-16,0 0 31,-18 0-16,18 0 17,19 18-17,-19-18 1,0 19-1,-18-19 1,18 0-16,0 0 16,-18 0-1,18 18-15,1-18 16,-1 0-16,18 0 15,-36 0-15,18 0 16,18 18-16,-36-18 16,37 18-16,-1-18 15,-36 18 1,18-18-16,0 0 15,19 18 1,-37-18 0,18 0-1,0 0 1,0 0 15,-18 0 16,18 0 0,0 0-16,0 0 312,-18 0-327,19 0-16,-1 0 15,0 0-15,-18 0 16,36 0-1,-18 18-15,-18-18 16,37 0-16,-37 19 16,18-19-1,18 0-15,-36 18 16,18-18-1,18 0 1,-36 0 0,19 0-16,-1 0 15,0 0-15,-18 0 16,18 0-16,0 0 15,18 0-15,-36 0 16,19 18-16,17 0 16,-36-18-16,18 0 15,0 0-15,0 0 16,-18 0-1,18 0-15,37 0 16,-55 0 0,36 0-1,-36 0-15,18 18 16,19-18-1,-37 0-15,36 0 16,-18 0 0,0 18-1,0-18-15,0 0 31,1 0-31,-1 0 0,0 0 16,18 0 0,-36 18-16,18-18 31,19 0-31,-37 0 15,36 0-15,-36 0 16,18 0-16,-18 0 16,36 0-1,-36 0-15,18 0 16,-18 0-16,37 19 15,-37-19-15,18 0 16,-18 0-16,36 0 16,-36 0-16,18 0 15,-18 18-15,37-18 16,-37 0-1,18 0-15,-18 0 16,36 0-16,-18 18 16,18-18-1,-17 0 1,-1 0-16,0 0 15,0 18 1,-18-18-16,18 0 31,0 0-31,0 0 16,-18 0-16,37 0 15,-19 0 1,-18 0 0,18 0-16,0 0 15,0 0-15,-18 0 16,18 18-1,19-18-15,-37 0 16,18 0-16,0 0 16,0 0-16,18 18 15,-36-18-15,19 0 16,-1 0-1,-18 0-15,18 0 16,0 0-16,0 0 16,-18 0-1,18 18-15,0-18 16,1 0-1,-19 0 1,18 0-16,-18 0 16,18 0-1,-18 0 1,18 0-16,0 0 15,0 0-15,-18 0 16,37 19-16,-37-19 16,18 0-16,-18 0 15,36 0-15,0 0 16,-18 18-16,1-18 15,-19 0-15,36 0 16,18 18-16,-54-18 16,37 0-16,-1 0 15,0 18-15,-18-18 16,37 0-16,-1 18 15,-36-18-15,19 0 16,-1 18-16,0-18 16,-18 18-16,-18-18 15,55 19-15,-37-19 16,36 0-1,-36 0-15,1 0 0,-19 0 16,36 36-16,-18-36 16,-18 0-1,18 0-15,0 0 16,0 0-16,-18 0 15,19 0 1,-19 18-16,36-18 16,-36 0-1,18 0-15,-18 0 16,36 0-1,-36 0-15,18 0 16,-18 0-16,19 0 16,17 18-16,-18 0 15,18-18 1,-18 0-16,1 0 15,17 0 1,-36 0-16,36 0 16,0 18-16,-36-18 15,19 0-15,17 0 16,-18 0-16,0 0 15,0 19-15,0-19 16,1 0 0,-19 0-16,18 0 15,18 0-15,-36 0 16,36 0-16,-36 18 15,18-18-15,-18 0 16,19 0-16,-1 0 16,0 0-16,-18 0 15,36 0-15,-18 0 16,0 0-16,19 0 15,-37 0-15,18 0 16,-18 0-16,36 0 16,-36 0-1,18 0-15,-18 0 16,18 0-16,1 0 15,-1 0 1,-18 0-16,18 0 16,18 0-16,-36 0 15,36 0-15,-36 0 16,19 0-16,-19 0 15,36 0-15,-18 0 16,-18 0 0,36 0-16,-18 0 15,1 0-15,-1 0 16,-18 0-16,18 0 15,0 0-15,0 0 16,-18 0-16,18 0 16,0 0-16,1 0 15,-19 0 1,18 0-16,0 0 15,0 0 1,0 0 0,0 0-1,0 0-15,1 0 16,-19 0-1,18 0-15,0 0 16,0 0 0,-18 0-16,18 0 15,0 0 1,0 0-1,-18 0 1,19 0 0,-1 0-16,-18 0 15,18 0 1,0 0-1,0 0 1,-18 0 0,18 0-1,0 0 1,-18 0-1,19 0-15,-19 0 16,18 0 0,0 0-16,0 0 15,0 0 1,0 18-1,-18-18 1,18 0-16,-18 0 16,19 18-1,-1-18-15,0 0 16,0 18-16,0-18 15,18 18 17,-36-18-17,19 0-15,-1 0 16,0 0-16,-18 0 31,18 0-31,18 18 16,-18-18-1,-18 0 1,19 19-16,-19-19 15,36 18 1,-36-18 0,18 0-1,18 0 1,-36 0-16,37 0 15,-37 0-15,18 0 16,18 0 0,-36 0-16,18 0 15,0 0 1,-18 0-16,18 0 15,-18 18-15,19-18 47,-19 0-16,36 0-31,-36 0 32,18 0-32,18 0 31,-18 18-31,1-18 15,-1 0 1,0 18-16,0-18 16,0 0-16,0 0 15,0 0-15,37 18 16,-37-18-16,0 0 15,0 0-15,37 37 16,-37-37-16,18 18 16,0 0-16,1-18 15,-19 0-15,18 0 16,0 0-16,-17 36 15,-1-36-15,0 0 16,0 0 0,18 0-16,19 0 15,-55 18 1,18-18-16,0 18 15,0-18-15,0 0 16,0 0-16,1 19 16,-19-19-16,36 18 15,18-18-15,-17 0 16,-19 18-1,0-18 1,0 0-16,0 0 16,-18 18-16,18-18 15,0 0 1,1 18-16,-1-18 15,18 18 1,-18-18 0,-18 0-16,36 0 15,-17 0 1,-1 0-16,0 0 15,0 0-15,18 37 16,-36-37 0,18 0-16,-18 0 15,37 0-15,-19 0 16,-18 0-16,36 0 15,-18 0-15,0 0 16,37 18-16,-37-18 16,0 0-16,18 0 15,1 18-15,-37-18 16,18 0-16,0 0 15,0 0-15,37 18 16,-55-18 0,18 0-16,0 0 15,18 18-15,-36-18 16,18 18-16,19-18 15,-19 0-15,18 0 16,0 0-16,1 0 16,-19 0-16,18 37 15,0-37-15,19 0 16,-37 0-16,18 18 15,-18-18-15,-18 0 16,37 0 0,-37 0-16,18 0 15,-18 0-15,36 0 16,-36 0-1,18 0-15,-18 0 16,55 18-16,-37-18 16,0 0-16,18 18 15,0-18 16,-36 0-31,19 0 16,17 0-16,-18 0 16,0 18-16,0-18 15,-18 0-15,37 0 16,-19 0-16,0 18 15,0-18-15,0 0 16,-18 0-16,18 0 16,0 0-16,19 0 15,-19 0 1,-18 0-16,18 0 15,0 0-15,0 0 16,-18 0 0,18 0-16,19 37 15,-19-37 1,0 0-1,-18 0-15,18 0 16,0 0-16,0 0 16,1 0-16,17 0 15,-18 18-15,0-18 16,18 0-16,-17 0 15,17 0-15,-18 18 16,18-18-16,-18 0 16,-18 0-16,19 0 15,17 18-15,-36-18 16,18 0-16,0 0 15,18 0-15,-36 18 16,19-18-16,-1 0 16,0 0-16,18 0 15,-18 0-15,-18 0 16,37 0-16,-1 0 15,-18 0-15,0 18 16,0-18 0,0 0-1,1 0-15,-19 0 16,18 0-1,0 18 1,-18-18-16,18 0 16,0 0-16,18 19 15,-17-19 1,-19 0-16,36 18 15,-18-18-15,0 0 16,18 0-16,-36 0 16,19 18-1,17 0-15,-36-18 16,36 0-16,0 18 15,-36-18-15,37 18 16,-19-18-16,36 0 16,-36 18-16,19 1 15,17-19-15,-36 0 16,19 18-16,-1-18 15,36 36-15,-53-36 16,-1 0 0,18 18-16,0-18 15,1 18-15,-19-18 16,0 0-16,0 0 15,36 0-15,-35 18 16,-1-18-16,18 0 16,0 19-16,-18-19 15,19 0-15,-1 0 16,18 18-16,-35-18 15,35 0-15,-18 18 16,-18-18-16,1 0 16,17 0-16,-36 0 15,18 0 1,0 18-1,0-18 1,-18 0 0,18 0-16,-18 0 15,55 18 1,-37-18-1,0 0-15,0 0 16,0 0 0,1 0-1,-1 0 1,-18 0-1,18 18-15,0-18 16,0 0-16,0 0 16,0 0-16,19 18 15,-37-18-15,36 19 16,-18-19-16,-18 0 15,55 18-15,-37-18 16,0 0-16,0 0 16,36 36-16,-54-36 15,19 0-15,-1 0 16,0 0-16,0 0 15,0 0-15,0 18 16,0-18 0,1 0-16,-1 0 15,0 0-15,0 0 16,0 0-1,0 0-15,-18 0 16,18 0 0,1 0-16,-1 0 15,0 18-15,0-18 31,0 0-31,0 0 16,0 0-16,1 18 16,-1-18-16,-18 0 15,36 0-15,-18 0 16,-18 0-16,36 19 15,1-19 1,-19 0-16,-18 0 16,36 0-16,-18 0 15,0 0-15,1 0 16,-1 0-16,0 18 15,-18-18 1,18 0 0,0 0-16,0 18 15,-18-18-15,37 18 16,-37-18-16,18 0 15,0 0-15,0 0 16,18 18 0,-36-18-1,37 0-15,-37 0 16,36 18-16,-36-18 15,18 18-15,0-18 32,0 0-32,19 19 15,-37-19 1,18 0-16,0 0 15,0 0-15,0 0 16,0 36 0,0-36-16,1 0 15,17 0-15,0 0 16,0 0-1,-17 0-15,17 18 16,0-18 0,-18 0-16,0 18 15,37-18 1,-55 0-1,18 0-15,18 0 32,1 18-17,-19-18-15,0 0 16,0 0-16,-18 0 15,18 0-15,18 18 16,-36-18-16,37 0 16,-37 0-16,18 19 15,18-19-15,-36 0 16,18 0-16,-18 0 15,37 0-15,-37 0 16,36 18-16,-36 0 16,18-18-16,-18 0 15,18 0-15,18 0 16,-17 0-16,-19 0 15,18 0-15,0 0 16,0 0-16,0 0 16,0 0-16,0 18 15,-18-18-15,19 0 16,-1 0-1,0 0-15,-18 0 16,18 18 0,0 0-16,0-18 15,-18 0-15,18 0 16,1 0-16,-1 0 15,-18 0-15,18 0 16,0 0-16,0 18 16,0-18-1,0 0-15,1 0 16,-19 0-1,18 0 17,0 0-17,0 19-15,-18-19 16,18 0 15,0 0-31,0 0 16,-18 0-16,19 0 15,-19 18 1,18-18-16,0 0 15,-18 0-15,18 18 16,-18-18 0,18 0-1,0 0-15,-18 0 16,18 0-16,1 36 15,-1-36-15,-18 0 16,18 0-16,0 0 16,0 0-16,-18 0 15,18 18-15,19-18 16,-19 0-16,0 0 15,0 0 1,18 37-16,-18-37 16,-18 0-16,19 0 15,-19 0-15,36 0 16,-18 0-16,0 0 15,0 0-15,-18 0 16,18 0-16,1 0 16,17 18-16,-36-18 15,36 0 1,-18 0-16,0 18 15,1-18 1,-1 0 0,0 18-16,18-18 15,-36 18-15,18-18 16,-18 0-1,18 0 1,1 0 0,-1 0-16,-18 0 15,18 0 1,0 0-16,0 0 15,-18 0-15,36 0 16,-17 0-16,-1 18 16,0-18-16,18 0 15,-18 0 1,19 18-16,-1-18 15,-18 19 1,0-19-16,0 0 16,-18 18-16,37-18 15,-19 0-15,0 0 16,36 0-16,-36 36 15,1-36-15,-1 0 16,0 0 0,0 18-16,18-18 15,-18 0-15,19 0 16,-19 18-16,18-18 15,-18 0-15,19 18 16,-1-18-16,-36 0 16,36 0-16,0 0 15,1 0-15,-37 0 16,36 19-16,-18-19 15,-18 0-15,18 0 16,37 18-16,-19-18 16,-18 0-1,0 0-15,0 0 16,1 0-16,-1 0 15,36 36-15,-36-36 16,0 0 0,1 0-16,17 0 15,-18 0-15,0 0 16,0 0-1,0 0-15,-18 0 16,19 0 0,-1 0-16,0 0 15,54 18 1,-72-18-1,37 18-15,-19-18 16,-18 0-16,36 0 16,-18 0-16,0 0 15,19 0 1,-19 0-1,0 0-15,0 0 16,0 0 0,19 0-1,-1 0 1,-36 0-1,36 0-15,-18 0 16,19 0-16,-37 0 16,36 0-16,0 0 15,-18 0 1,0 0-1,1 0-15,-1 0 32,-18 0-1,18 0 0,0 0 0,0 0-31,-18 0 16,18 18-1,0-18 1,1 0-16,-19 0 16</inkml:trace>
    <inkml:trace contextRef="#ctx0" brushRef="#br0" timeOffset="62003.1996">1651 10650 0,'18'0'94,"-18"0"-78,55 0-16,-19 0 15,0 18-15,-36-18 16,55 0-16,-19 18 15,-18-18-15,18 0 16,1 0-16,-1 18 16,0 0-16,1-18 15,-19 0 1,36 0-16,-36 0 15,19 0-15,-1 19 16,-18-19-16,18 0 16,-36 0-16,37 18 15,-19-18-15,18 0 16,-36 0-16,36 0 15,1 0-15,-1 18 16,-18-18-16,0 0 16,18 0-16,-36 0 15,19 0-15,-1 18 16,0-18-16,-18 0 15,18 0-15,0 0 16,0 0 0,-18 0-1,37 18 1,-19-18-1,0 0 17,-18 18-17,18-18 1,0 0-1,0 0 1,-18 0 15,18 0-15,1 0 31,-1 0 46,-18 0 1,18 0 46,0 0-77,0 0-17,0 18-14,-18-18-1,18 0-16,1 0 1,-19 0 0,18 0-1,0 0-15,0 0 16,36 0-16,-54 0 15,19 0-15,35 0 16,-36 19-16,0-19 16,19 18-16,-37-18 15,18 0-15,18 0 16,-36 0-16,36 0 15,1 18-15,-19-18 16,0 0-16,-18 0 16,18 0-16,0 0 15,0 0-15,-18 0 16,37 0-16,-19 0 15,-18 0-15,18 0 16,0 0-16,0 0 16,-18 0-1,18 0-15,0 0 16,1 0-16,-19 0 15,18 0-15,0 0 16,0 0 0,-18 0-16,18 0 15,0 0 1,0 0-16,-18 0 15,37 18-15,-1-18 16,-36 0-16,36 18 16,-18-18-16,19 0 15,-37 0-15,36 0 16,-18 0-16,-18 0 15,18 0-15,19 0 16,-19 0-16,0 0 16,0 18-16,18-18 15,-36 0-15,37 0 16,-19 0-16,-18 0 15,36 0-15,-18 0 16,-18 0-16,36 0 16,-17 0-1,17 0-15,-18 0 16,0 0-16,0 0 15,0 0-15,1 0 16,17 0-16,-18 0 16,18 18-16,1-18 15,-1 0-15,0 19 16,0-19-16,-17 0 15,35 0-15,-18 18 16,-18-18-16,1 0 16,17 0-16,0 0 15,0 0-15,19 18 16,-37-18-16,18 0 15,-18 0-15,1 0 16,-19 0-16,36 0 16,-18 0-16,-18 0 15,36 0-15,-18 0 16,19 0-16,-37 0 15,36 0-15,-18 0 16,0 0-16,0 0 16,19 0-1,-37 0-15,18 0 16,0 0-16,0 0 15,-18 0-15,18 0 16,0 0-16,1 0 16,-19 0-16,36 0 15,-18 0-15,-18 0 16,18 0-16,18 0 15,-17 0-15,17 0 16,-18 0-16,18 0 16,1 0-16,-1 0 15,-18 0-15,18 0 16,-18 0-16,1 0 15,17 0-15,-36 0 16,18 0-16,18 0 16,-18 0-16,-18 0 15,19 0-15,-1 0 16,0 0-16,18 0 15,-18 0-15,-18 0 16,37 0-16,-37 0 16,18 0-1,18 0-15,-36 0 16,18 0-16,18 0 15,-17 0-15,-1 0 16,0 0-16,0 0 16,-18 0-16,18 0 15,18 0-15,-36 0 16,19 0-16,-1 0 15,0 0-15,-18 0 16,18 0-16,0 0 16,0 0-16,-18 0 15,18 0-15,1 0 16,-1 0-16,0 0 15,18 0-15,-18 0 16,-18 0-16,18 0 16,19 0-16,-37 0 15,36 0-15,-36 0 16,18 0-16,-18 0 15,36 0-15,-17 0 16,-19 0-16,36 0 16,-18 0-1,18 0-15,-18 0 16,1 0-16,-1 0 15,0 0-15,0 0 16,18 0-16,-18 0 16,1 0-16,-1 0 15,0 0-15,18 0 16,-18 0-16,19 0 15,-1 0-15,0 0 16,-36 0-16,36 0 16,1 0-16,-37 0 15,36 0-15,-18 0 16,-18 0-16,18 0 15,19 0-15,-19 0 16,-18 0-16,18 0 16,18 0-16,0 0 15,-36 0-15,37 0 16,-19 0-16,0 0 15,0 0-15,18 0 16,-17 0-16,17 0 16,0 0-1,-18 0-15,19 0 16,-19 0-16,18 0 15,-36 0-15,36 0 16,1 0-16,-19 0 16,0 0-16,36 18 15,-36-18-15,-18 0 16,55 18-16,-19-18 15,0 0-15,1 18 16,-19-18-16,18 0 16,0 0-16,1 0 15,-1 0-15,18 37 16,19-37-1,-55 0-15,37 18 16,-19-18-16,-18 0 16,36 0-16,-35 0 15,-1 0-15,18 0 16,-36 0-16,18 18 15,0-18-15,0 0 16,1 0-16,17 0 16,-18 18-1,0-18-15,-18 0 16,18 0-16,0 0 15,1 18 1,-19-18 0,18 0-16,0 0 15,-18 0 1,18 0 15,0 0-15,0 0-16,-18 0 15,18 0 1,1 0-16,-1 0 15,-18 0-15,18 0 16,0 0 0,0 0-16,18 0 15,-36 0-15,19 0 16,-19 0-16,36 0 15,-18 0-15,-18 0 16,36 0-16,-18 0 16,37 18-1,-37-18 1,0 0-16,18 0 15,-36 0-15,19 0 16,-1 0 0,0 0-16,-18 0 15,18 0 1,0 0-1,0 0 1,-18 0 0,37 0-16,-19 0 15,-18 0-15,36 0 16,-18 0-16,-18 0 15,36 0-15,-17 0 16,-1 0-16,-18 0 16,18 0-16,0 0 15,0 0-15,0 0 16,-18 0-16,18 0 15,1 0-15,-1 0 16,-18 0-16,18 0 16,0 0-1,0 0 1,-18 0-16,36 37 15,-17-37-15,-1 0 16,-18 0-16,18 0 16,18 0-16,-36 0 15,36 0-15,-17 0 16,-19 0-1,18 0 17,0 0-1,0 0 0,-18 0-15,18 18-1,0-18 1,0 0-16,-18 0 15,37 0 1,-1 18-16,-36-18 31,36 0-31,-18 0 16,1 18-16,-1-18 15,-18 0 1,18 0-16,0 0 16,0 0-1,0 18-15,0-18 16,19 18-1,-37-18 17,18 0-17,0 0 1,0 0-16,-18 0 15,36 0-15,-36 18 16,19-18-16,-1 0 16,18 0-16,-18 19 15,18-19 1,-36 0-16,19 0 15,-19 0-15,36 0 16,-18 0 0,0 0-1,0 0 1,0 0-16,1 18 15,35 0 1,-54-18 0,18 0-16,18 0 15,-36 0-15,37 18 16,-1-18-1,-18 0-15,0 0 16,0 18-16,1-18 16,-1 0-1,-18 0-15,36 0 16,-18 0-16,-18 0 15,18 0-15,0 0 16,1 0-16,-1 0 16,0 0-16,18 36 15,-36-36 1,36 0-16,-17 0 15,-1 0 1,18 0 0,-36 0-1,18 0 1,0 0-16,0 0 15,-18 0-15,37 19 16,-19-19-16,-18 0 16,36 0-16,-18 0 15,-18 18-15,37-18 16,-19 0-16,0 0 15,18 0 1,-36 0 0,18 0-16,-18 0 15,55 18-15,-37-18 16,0 0-16,0 0 15,0 18-15,19-18 16,-19 0-16,-18 0 16,18 0-16,18 0 15,-36 0-15,36 0 16,-36 0-1,19 0 1,-19 0 0,36 0-1,-18 18-15,0-18 16,0 0-16,0 0 15,19 36-15,-37-36 16,18 0-16,-18 0 16,18 0-16,0 0 15,0 0-15,-18 0 16,18 0-16,1 0 15,-1 0-15,0 0 16,0 0-16,36 0 16,-35 0-16,-19 0 15,18 0-15,18 0 16,-18 0-16,0 0 15,19 0-15,-19 0 16,18 0-16,-18 0 16,-18 0-16,36 0 15,-17 0-15,-1 0 16,0 0-16,-18 0 15,18 0-15,0 0 16,0 0-16,0 0 16,1 0-1,17 0-15,-36 0 16,36 0-16,-18 0 15,0 0-15,19 0 16,-19 0-16,18 0 16,-18 0-16,19 0 15,-1 0-15,0 0 16,-36 0-16,36 0 15,1 0-15,-37 0 16,36 0-16,-18 0 16,-18 0-16,36 0 15,-17 0-15,-1 0 16,18 0-16,-36 0 15,18 0-15,18 0 16,-17 0-16,-1 0 16,0 0-1,-18 0 1,18 0-1,0 0 1,0 0 0,-18 0 15,18 0-31,1 0 15,-1 0-15,-18 0 16,18 0 15,0 0 78,0 0-77,-18 0 14,18 0-30,0 0-16,1 0 16,-19 0-1,36 0-15,-36 0 16,18 0-16,0 0 15,0 0-15,0 0 16,1 0-16,-1 0 16,0 0-16,0 0 15,18 0-15,-18 0 16,-18 0-16,37 0 15,-19 0-15,0 0 16,18 0-16,-36 0 16,18 0-16,19 0 15,-19 0-15,0 0 16,0 0-16,-18 0 15,36 0-15,-17 0 16,-1 0 0,-18 0-16,18 0 15,0 0 1,0 0-16,-18 0 15,18 0 1,0 0-16,1 0 16,-19 0-1,18 0-15,0 0 16,0 0-16,0 0 15,0 0-15,0 0 16,1 0-16,17 0 16,-18 0-16,-18 0 15,36 0-15,-18 0 16,-18 0-16,37 0 15,-19 0-15,0 0 16,0 0-16,-18 0 16,18 0-16,-18 0 15,37 0 1,-37 19-16,18-19 15,-18 0-15,36 18 16,-18-18-16,0 0 16,19 18-16,-37-18 15,18 0 1,18 0-16,-36 0 15,18 0-15,18 0 16,-17 0 0,-19 18-1,36-18-15,-18 18 16,0-18-16,18 18 15,-17-18-15,17 18 16,0 1-16,-18-19 16,37 0-16,-37 0 15,0 36-15,18-36 16,-36 0-1,37 0-15,-19 0 16,-18 0 0,18 18-16,0-18 31,0 0-31,-18 18 15,18-18 1,0 0 0,1 0-16,-19 0 15,18 18-15,0-18 16,0 0-1,-18 0-15,18 0 16,0 0 0,0 0-1,-18 0 1,19 0-16,-1 0 15,18 18-15,-36-18 16,18 19-16,18-19 16,-17 0-16,17 18 15,0-18 1,-18 0-16,0 18 15,1-18 1,-1 0-16,0 0 16,-18 0-16,18 0 15,18 18 1,-36-18-1,18 0-15,1 0 16,-1 0 0,-18 0-1,18 0 1,18 0-16,-18 0 15,-18 0 1,37 0-16,-19 0 16,0 18-1,0-18-15,0 0 0,18 0 16,-17 18-1,-1-18 1,0 0-16,0 0 16,-18 0-1,18 0-15,0 18 16,0-18-16,-18 0 15,19 0-15,-1 0 16,0 0-16,-18 0 16,36 19-16,-36-1 15,18-18-15,0 0 16,1 0-16,-1 0 15,-18 18-15,18-18 16,0 0-16,0 0 16,-18 0-16,36 0 15,1 36 1,-37-36-1,36 0-15,-18 0 16,0 18-16,0-18 16,19 18-1,-1-18-15,0 19 16,1-1-1,-19-18-15,0 0 16,0 18-16,0-18 16,18 0-16,-36 0 15,19 0-15,35 18 16,-54 0-16,18-18 15,0 0-15,0 0 16,1 18-16,17-18 16,-18 0-16,-18 0 15,18 0-15,0 0 16,0 37-16,19-37 15,-37 0 1,18 0-16,0 0 16,0 0-16,-18 18 15,18-18-15,19 0 16,-19 0-16,0 0 15,0 0-15,0 36 16,0-36 0,0 0-1,1 18 1,-19-18-16,18 0 15,0 0 1,18 18-16,-18 0 16,0-18-1,1 19-15,-1-19 16,0 0-1,-18 0-15,18 18 16,0 0 0,18 0-16,-36 0 31,19-18-31,-1 0 15,18 18 1,-36 0-16,18-18 16,18 19-1,19-1 1,-37 0-1,18-18-15,-18 18 16,1-18-16,17 0 16,-36 18-16,18-18 15,0 18 1,0-18-16,0 18 15,1-18-15,-1 19 16,-18-19-16,18 0 16,18 18-16,-18-18 15,19 18-15,-1 0 16,-18 0-1,18-18-15,19 36 16,-37-36 0,0 19-16,0-19 15,0 0-15,19 0 16,-19 18-16,0-18 15,0 0 1,0 18 0,0-18-1,0 0-15,1 18 16,-1-18-1,0 0 1,0 0-16,18 36 31,-18-36-31,1 0 16,-19 0-1,36 0-15,-36 18 16,18-18-16,0 19 16,0-19-1,0 0-15,1 0 16,-19 18-16,18-18 15,-18 0 1,18 0 0,-18 0-1,36 18 1,-18-18-1,0 18 1,1-18-16,-1 18 16,18 0-1,-18-18 1,0 0-1,-18 0-15,37 18 16,-19-18 15,-18 0-31,36 19 16,-18-19-1,0 0 17,0 0-32,-18 18 15,19-18-15,-1 0 16,18 0-1,-36 0 1,18 0 0,18 18-1,-36-18-15,19 0 16,-1 18-1,0-18-15,0 0 16,0 18-16,0-18 16,-18 0-16,18 18 15,1-18-15,-1 0 16,-18 0-16,18 0 15,0 0 1,18 18-16,-36 1 16,18-19-1,1 0 1,-1 0-1,-18 0 1,36 18-16,-18-18 31,-18 0-31,36 0 16,-36 0-1,19 0 1,-19 0 15,36 0 0,-36 0-15,18 0 0,-18 0 15,36 18-16,-18 0 1,1-18 0,17 0-1,-36 0-15,18 0 31,-18 18-31,18-18 16,-18 0 0,18 0-16,0 0 15,-18 0 1,19 0-16,-1 18 15,0 0 1,0-18 0,-18 0-16,18 0 15,0 0 1,0 0-16,-18 0 15,19 0 1,-1 19-16,0-19 16,-18 0-16,18 0 15,0 0-15,0 0 16,0 0-16,19 36 15,-37-36-15,18 0 16,0 0-16,0 0 16,0 0-16,0 18 15,1-18-15,-1 0 16,0 18-1,18-18 1,-18 0-16,0 0 16,1 0-16,-1 18 15,0-18 1,0 0-16,0 0 15,-18 0-15,18 0 16,0 0-16,1 0 16,-1 18-16,0-18 15,0 0 1,-18 0-1,18 0 1,0 0 0,0 0-1,-18 0 1,37 0-1,-19 0 1,0 19-16,18-19 31,-36 0-31,18 0 16,37 18-1,-55-18-15,18 0 16,18 0-16,-18 0 16,1 18-16,17-18 15,-36 0-15,36 0 16,-18 0-16,19 18 15,-19-18-15,-18 0 16,18 0-16,0 0 16,-18 0-16,54 0 15,-35 0-15,-19 0 16,36 0-16,0 18 15,-36 0-15,36-18 16,1 0-16,-19 0 16,0 0-16,0 0 15,18 0-15,-17 18 16,17-18-16,-18 0 15,18 0-15,-18 0 16,1 19-16,17-19 16,-18 0-16,36 0 15,-54 18-15,19-18 16,17 0-1,-36 0-15,18 0 16,18 18-16,-36-18 16,18 0-1,19 0-15,-19 18 16,18-18-16,-36 0 15,36 18-15,1 0 16,-37-18-16,36 0 16,-18 18-16,37-18 15,-55 0-15,36 19 16,0-1-16,-36-18 15,55 0-15,-37 18 16,18-18 0,0 18-16,-18-18 15,19 18-15,-37-18 16,36 18-1,-18-18 1,-18 0 0,36 0-16,-17 18 15,-1-18 1,18 0-1,-18 0 1,0 0 0,0 0-16,1 0 15,17 19-15,-18-19 16,-18 0-16,36 0 15,1 18-15,-1-18 16,-18 18 0,0-18-16,18 18 15,1-18-15,-1 18 16,0-18-16,-18 18 15,1-18-15,-1 0 16,0 0-16,0 0 16,0 0-1,0 18-15,0-18 16,19 0-1,-19 19-15,18-19 16,-18 0-16,19 0 16,-19 0-16,-18 0 15,36 18-15,-36-18 16,18 0-1,-18 0-15,36 0 16,1 18-16,-37-18 16,36 0-16,-36 0 15,36 18-15,1 0 16,-37-18-16,18 0 15,18 0-15,-36 0 16,36 0-16,-18 0 16,-18 0-1,19 0-15,-1 0 16,0 0-16,0 18 15,0-18 17,0 0-17,0 0 16,1 18 1,-19-18-17,18 0 16,0 0-15,-18 0 0,36 0-16,0 19 15,-17-19-15,-1 0 16,-18 0-16,18 18 15,0-18 1,0 0 187,37 18-172,-55-18-15,18 0-1,-18 0 1,36 0-1,-36 18 1,18-18 0</inkml:trace>
    <inkml:trace contextRef="#ctx0" brushRef="#br0" timeOffset="86715.6707">1198 12827 0,'0'0'187,"18"18"-187,18-18 15,0 0-15,1 18 16,-19-18-16,36 0 16,-18 0-16,19 0 15,-37 0-15,36 0 16,1 0-16,-19 0 15,19 0-15,17 0 16,-36 0-16,19 0 16,-19 0-16,19 0 15,-19 0-15,18 0 16,19 0-16,-55 0 15,36 0-15,1 0 16,-1 0 0,-17 0-16,17 0 15,0 0-15,-17 0 16,17 0-16,1 0 15,-37 0-15,18 0 16,0 0-16,1 0 16,-37 0-16,18 0 15,36 0-15,-54 0 16,36 0-16,-17 0 15,17 0-15,-36 0 16,36 0-16,-18 0 16,-18 0-16,18 0 15,19 0-15,-19 0 16,0 0-16,0 0 15,0 0-15,37 0 16,-55 0-16,18 0 16,18 0-16,-36 0 15,36 0-15,-17 0 16,-19 0-16,18 0 15,0 0 1,18 0 0,-18 0-16,0 0 15,19 0-15,-1 18 16,-18-18-16,18 0 15,1 0-15,-1 0 16,-18 0-16,18 0 16,1 0-16,-37 0 15,36 0-15,-18 0 16,18 0-16,-17 0 15,17 0-15,-18 0 16,36 0-16,-35 0 16,17 0-16,0 19 15,19-19-15,-55 0 16,36 0-16,0 0 15,-36 0-15,36 0 16,1 18-16,-1 0 16,-36-18-16,36 0 15,1 0-15,-1 18 16,-36-18-16,36 0 15,0 0-15,-17 0 16,-19 0 0,18 0-16,0 0 15,0 0-15,18 18 16,-36-18-16,18 0 15,-18 0 1,37 18-16,-37-18 16,18 0-16,-18 0 15,36 0-15,-18 18 16,-18-18-16,37 0 15,-19 19-15,0-19 16,18 0-16,-36 0 16,18 0-16,37 36 15,-55-36 1,36 18-16,-18-18 15,-18 0-15,36 0 16,-36 0-16,37 0 16,-1 0-1,-36 0-15,18 0 16,18 0-16,-36 18 15,19-18-15,-1 0 16,0 0 0,0 0-16,0 0 15,0 0-15,0 18 16,19-18-1,-37 0 1,18 0 0,-18 0-1,36 0-15,-18 18 16,0-18-1,19 0 1,-37 0-16,18 0 16,0 0-1,0 0 1,0 0-16,0 0 15,1 19 1,-1-19-16,0 0 16,0 0-16,-18 0 15,18 0 1,0 0-1,0 0 1,-18 0 0,19 0-1,-1 0 1,0 18-16,-18-18 15,18 0 1,18 0 0,-18 18-16,-18-18 15,19 0 1,-1 0-1,0 0 1,-18 0 0,18 0 15,0 0-16,0 0 1,-18 0 15,18 0-15,1 0 31,-1 18-16,-18-18-16,18 0 17,0 0-32,0 0 15,-18 0-15,18 18 16,-18-18-16,18 0 15,-18 0-15,19 0 16,17 0 0,-18 18-1,-18-18-15,18 0 16,0 0-1,0 0-15,-18 0 16,19 0-16,-1 0 16,0 0-1,-18 0-15,18 0 16,0 0-16,0 0 15,-18 0 17,18 0-17,1 0-15,-1 0 16,-18 0-16,18 18 15,0-18-15,0 0 16,-18 0-16,18 0 16,0 0-1,1 0-15,-1 19 16,-18-19-1,18 0-15,0 0 16,18 18 0,-36-18-16,18 0 15,-18 0-15,37 0 16,-19 0-1,18 18-15,-18-18 16,0 0-16,19 0 16,-1 0-16,37 0 15,-37 0-15,18 36 16,-36-36-16,37 0 15,-37 0-15,0 0 16,18 0 0,-36 0-16,19 0 15,17 0 1,-36 0-16,18 0 15,18 0-15,-36 0 16,37 0-16,-19 0 16,0 0-16,0 0 15,36 18-15,-17-18 16,-19 0-16,36 0 15,1 0-15,-37 0 16,36 18-16,-36-18 16,19 0-16,-19 0 15,18 0-15,0 19 16,-36-1-16,19-18 15,-1 0-15,0 0 16,0 0-16,18 0 16,1 0-16,-19 0 15,0 0-15,0 0 16,0 0-16,37 0 15,-37 0-15,18 0 16,-18 0 0,37 0-16,-55 0 15,18 0-15,18 0 16,-36 0-16,18 0 15,-18 0-15,36 0 16,-17 0-16,-1 0 16,18 0-16,-18 0 15,0 0-15,0 0 16,1 0-16,35 0 15,-54 0-15,36 0 16,19 0-16,-55 0 16,18 0-16,36 0 15,-54 18-15,18-18 16,19 0-16,-37 0 15,36 0-15,-18 0 16,-18 0-16,18 0 16,19 0-16,-19 0 15,0 0-15,0 0 16,0 0-16,0 0 15,0 0-15,19 0 16,-37 0 0,18 0-16,18 0 15,-36 0 1,18 0-1,0 0 1,1 0-16,-19 0 16,18 0-16,0 0 15,0 0 1,-18 0-1,18 18-15,-18 0 16,18-18 0,0 0-1,-18 0-15,19 0 16,17 0-16,-36 0 15,36 0 1,-18 18-16,0-18 16,19 18-1,-19-18 1,0 0-16,18 0 15,-18 19-15,1-19 16,-19 0 0,18 0-16,-18 0 15,36 0 1,-18 0-16,0 18 15,0-18-15,-18 0 16,19 0-16,-19 0 16,36 0-16,-36 0 15,36 0-15,-18 0 16,0 0-1,1 0-15,-1 0 16,0 0-16,0 18 16,0-18-1,0 0-15,-18 0 16,18 0-1,1 0-15,17 18 16,-36-18 0,18 0 15,0 0-31,0 0 15,-18 0 48,18 0-32,1 0-15,-1 0 15,18 18-31,-36-18 15,18 0-15,18 0 16,-17 18-16,-1-18 16,18 0-16,-36 0 15,36 0-15,-18 0 16,1 0-16,-1 0 15,18 18-15,-36 1 16,36-19 0,-36 0-1,37 0 1,-19 0 15,-18 0-15,18 0-1,18 0-15,-18 0 16,-18 18-16,18-18 15,1 0-15,-1 0 16,-18 0 0,18 0-16,18 18 15,-36-18 1,18 0-16,0 0 15,1 0-15,-1 0 16,0 18-16,0-18 16,0 0-16,18 0 15,-17 0-15,17 18 16,-18-18-16,-18 0 15,36 0-15,-18 0 16,1 0-16,-1 0 16,0 0-16,0 0 15,18 0-15,-18 18 16,19-18-1,-19 0 1,18 18-16,-36-18 16,18 0-16,0 0 15,1 19 1,-19-19-1,18 0-15,0 0 16,-18 0 0,18 0-1,0 0-15,0 18 16,-18-18-1,18 0 1,1 0-16,-1 0 16,-18 0-1,36 18-15,-18-18 16,-18 0-1,36 0 1,-36 0-16,19 0 16,17 18-16,-18-18 15,0 0-15,18 18 16,-17-18-16,17 18 15,0 0 1,-18-18-16,0 19 16,-18-19-16,19 0 15,-1 0 1,18 0-1,-18 18 17,-18-18-32,36 18 15,-36-18 1,19 18-1,-1-18-15,-18 0 32,18 0-17,-18 0 1,36 0-1,-36 18-15,18-18 16,0 0-16,1 0 16,-1 0-16,-18 0 15,36 0-15,-18 0 16,0 18-16,0-18 15,1 0 1,-1 0-16,0 0 16,0 18-1,0-18 1,0 0-1,0 0-15,1 0 16,17 19-16,-18-19 16,-18 0-16,18 0 15,0 0-15,0 0 16,1 0-16,-19 0 15,36 0-15,-36 0 16,36 18-16,-18 0 16,19-18-1,-19 0-15,0 0 16,18 18-16,-36-18 15,36 0-15,-17 18 16,-19-18-16,36 0 16,-36 18-16,18-18 15,0 0-15,-18 0 16,36 0-16,-17 0 15,-19 0 1,18 0 0,-18 0-16,18 0 15,0 0-15,-18 0 16,18 0-16,0 0 15,0 18 1,19-18 31,-37 0-32,36 19 1,-18-19 0,-18 0-1,18 0-15,19 0 16,-19 18-16,0-18 15,0 0 1,0 0-16,0 0 16,0 0-16,19 0 15,-1 0-15,-18 18 16,18-18-16,19 18 15,-19-18 1,19 0-16,-37 0 16,18 0-16,0 0 15,-36 0-15,37 0 16,-19 0-16,-18 0 15,36 0-15,-36 0 16,18 0-16,-18 0 16,36 0-16,-17 0 15,-19 0 1,36 0-1,-36 0-15,18 0 16,-18 0-16,36 0 16,-18 0-16,1 0 15,17 0-15,18 0 16,-36 0-16,19 0 15,-1 0-15,0 0 16,-18 0-16,1 0 16,-1 0-16,0 0 15,0 0 1,0 0-16,-18 0 15,18 0 1,0 0-16,19 0 16,-37 0-16,18 0 15,36 0-15,-17 0 16,-37 0-1,36 0-15,-18 36 16,0-36-16,0 0 16,0 0-16,1 0 15,35 0-15,-36 0 16,18 0-16,1 18 15,17-18-15,1 19 16,-37-19-16,18 0 16,18 18-16,-35-18 15,-1 0-15,18 0 16,-18 18-16,0-18 15,19 0-15,-37 0 16,18 0-16,-18 0 16,36 0-16,-36 0 15,18 0-15,-18 0 16,36 0-16,-17 0 15,17 18 1,-36-18-16,18 0 16,18 0-16,-18 0 15,1 0-15,-1 0 16,0 0-16,0 0 15,18 36-15,1-36 16,-19 18-16,18-18 16,0 0-16,1 0 15,-1 0-15,-18 0 16,36 19-16,-35-19 15,17 0-15,-18 0 16,18 36-16,-18-36 16,1 0-16,17 0 15,-18 0-15,18 0 16,1 0-16,-19 0 15,0 18-15,0-18 16,0 0-16,0 0 16,-18 0-16,37 0 15,-19 18 1,-18-18-16,18 0 15,18 18 1,-18-18-16,0 0 16,1 0-16,17 18 15,18 1 1,-54-19-1,55 18-15,-19 0 16,-18-18-16,-18 0 16,36 0-1,-17 18-15,-1-18 16,0 0-1,-18 0-15,18 0 16,0 18-16,0 0 16,0-18-1,1 0-15,-1 18 16,0-18-1,0 0-15,18 0 16,-36 0-16,18 0 16,1 37-16,-1-37 15,-18 0-15,36 0 16,0 0-16,-18 18 15,19-18 1,-19 18-16,18 0 16,0 0-16,19-18 15,-37 18-15,36 1 16,37-19-16,-73 36 15,37-36-15,-1 18 16,-36-18-16,37 0 16,-19 36-16,0-36 15,-36 18-15,55 1 16,-37-19-16,36 18 15,-17-18 1,-19 18-16,0-18 16,18 18-16,-36-18 15,18 0-15,19 0 16,-37 0-16,36 36 15,0-36-15,-18 0 16,19 0-16,-19 18 16,0-18-16,18 19 15,-18-1-15,0-18 16,19 18-16,-1 0 15,-18-18 1,18 0-16,1 0 16,-19 36-16,18-18 15,-36-18-15,36 0 16,1 19-16,-19-19 15,18 18-15,-36-18 16,55 36-16,-37-36 16,0 0-16,-18 0 15,36 0-15,-18 0 16,0 18-16,1 0 15,-1-18 1,0 0 0,-18 0-1,18 0 1,18 18-1,-18-18 1,-18 0-16,37 19 16,-19-1-16,-18-18 15,36 18 1,-18 0-1,0-18 1,1 18 0,-19-18-1,18 0 1,-18 18-16,18-18 31,18 37-15,-18-37-1,19 18 1,-37 0-1,36-18 1,-18 36-16,0-36 16,0 18-16,-18-18 15,37 18-15,-37 1 16,18-19-1,-18 0-15,18 0 16,0 18-16,0 0 16,0 0-1,0 0 1,1-18-16,17 18 31,-18 0-15,-18-18-16,18 0 15,0 0-15,0 19 16,-18-19-16,37 36 15,-19-36 1,0 0 0,0 18-16,-18-18 15,18 0 1,0 0-16,19 18 15,-37 0-15,18-18 16,-18 0-16,36 37 16,-36-37-16,36 18 15,-36-18 1,19 0-16,-19 18 15,18 0-15,0-18 16,-18 0-16,18 0 16,-18 18-1,18-18 32,-18 18 109,0 0-94,18 19-46,-18-37 15,18 18 32,-18 0-48,19 0 1,-1 0-16,18 19 15,-18-1-15,18-36 16</inkml:trace>
    <inkml:trace contextRef="#ctx0" brushRef="#br0" timeOffset="94284.4274">726 12573 0,'0'18'78,"-18"0"-62,18 0 31,0-18-32,0 19-15,-18-1 16,18 18-1,0-36 1,0 18 0,-19 0-16,19 0 15,-18 1 1,18-19-16,-18 18 15,18 0-15,0-18 16,0 18 0,-18-18-16,18 18 15,0 0 1,-18 0-1,0 1 17,18-1-17,0-18 1,-18 18-1,18 0-15,0 0 16,0-18 15,0 18 94,0 0-94,0 1 16,18-19 31,-18 0-16,18 0-30,0 0-1,0 0 0,-18 0 0,18 0 47,-18 0-31,18 0-31,-18-19-1,0 1 1,0 18-1,19-18 17,-19 18 46,0-36-47,0 36-16,0-18 17,0-19-1,0 37-31,0-18 47,0 18 93,-19-18-15,19 0-110,0 18 1,-18-18 31,0 18 46,18 0-77</inkml:trace>
    <inkml:trace contextRef="#ctx0" brushRef="#br0" timeOffset="96156.6147">1089 12646 0,'0'-19'15,"0"19"1,0 0-1,-18 0-15,18 0 16,-37 0 0,37 0-16,-36 0 15,0 19 16,36-19-15,0 18 0,-18-18-1,18 36 1,-19-36-16,19 18 15,-18 0-15,18 0 16,-18-18 0,18 19-16,-18-19 15,18 18 1,-18 0-16,18 0 15,-18 0 1,18 0 15,0 0 0,0 1-15,0-19 15,0 18 0,0-18-15,18 0 109,0 36-78,0-36-16,-18 0-16,18 0-15,-18 0 16,37-18 0,-37 18 30,18 0-46,-18 0 110,18-18-95,0 0 32,-18-1-31,18 19-1,-18-18 1,0 18-1,18-18 1,0 0-16,1 0 31,-19 0-31,0 18 16,0-18 15,0-1-15,18 1-16,-18 18 15,18-36 1,-18 36-1,0-18 1,0 18 0,0-18-1,0 0 17,0-1-32</inkml:trace>
    <inkml:trace contextRef="#ctx0" brushRef="#br0" timeOffset="86715.6707">1198 12827 0,'0'0'187,"18"18"-187,18-18 15,0 0-15,1 18 16,-19-18-16,36 0 16,-18 0-16,19 0 15,-37 0-15,36 0 16,1 0-16,-19 0 15,19 0-15,17 0 16,-36 0-16,19 0 16,-19 0-16,19 0 15,-19 0-15,18 0 16,19 0-16,-55 0 15,36 0-15,1 0 16,-1 0 0,-17 0-16,17 0 15,0 0-15,-17 0 16,17 0-16,1 0 15,-37 0-15,18 0 16,0 0-16,1 0 16,-37 0-16,18 0 15,36 0-15,-54 0 16,36 0-16,-17 0 15,17 0-15,-36 0 16,36 0-16,-18 0 16,-18 0-16,18 0 15,19 0-15,-19 0 16,0 0-16,0 0 15,0 0-15,37 0 16,-55 0-16,18 0 16,18 0-16,-36 0 15,36 0-15,-17 0 16,-19 0-16,18 0 15,0 0 1,18 0 0,-18 0-16,0 0 15,19 0-15,-1 18 16,-18-18-16,18 0 15,1 0-15,-1 0 16,-18 0-16,18 0 16,1 0-16,-37 0 15,36 0-15,-18 0 16,18 0-16,-17 0 15,17 0-15,-18 0 16,36 0-16,-35 0 16,17 0-16,0 19 15,19-19-15,-55 0 16,36 0-16,0 0 15,-36 0-15,36 0 16,1 18-16,-1 0 16,-36-18-16,36 0 15,1 0-15,-1 18 16,-36-18-16,36 0 15,0 0-15,-17 0 16,-19 0 0,18 0-16,0 0 15,0 0-15,18 18 16,-36-18-16,18 0 15,-18 0 1,37 18-16,-37-18 16,18 0-16,-18 0 15,36 0-15,-18 18 16,-18-18-16,37 0 15,-19 19-15,0-19 16,18 0-16,-36 0 16,18 0-16,37 36 15,-55-36 1,36 18-16,-18-18 15,-18 0-15,36 0 16,-36 0-16,37 0 16,-1 0-1,-36 0-15,18 0 16,18 0-16,-36 18 15,19-18-15,-1 0 16,0 0 0,0 0-16,0 0 15,0 0-15,0 18 16,19-18-1,-37 0 1,18 0 0,-18 0-1,36 0-15,-18 18 16,0-18-1,19 0 1,-37 0-16,18 0 16,0 0-1,0 0 1,0 0-16,0 0 15,1 19 1,-1-19-16,0 0 16,0 0-16,-18 0 15,18 0 1,0 0-1,0 0 1,-18 0 0,19 0-1,-1 0 1,0 18-16,-18-18 15,18 0 1,18 0 0,-18 18-16,-18-18 15,19 0 1,-1 0-1,0 0 1,-18 0 0,18 0 15,0 0-16,0 0 1,-18 0 15,18 0-15,1 0 31,-1 18-16,-18-18-16,18 0 17,0 0-32,0 0 15,-18 0-15,18 18 16,-18-18-16,18 0 15,-18 0-15,19 0 16,17 0 0,-18 18-1,-18-18-15,18 0 16,0 0-1,0 0-15,-18 0 16,19 0-16,-1 0 16,0 0-1,-18 0-15,18 0 16,0 0-16,0 0 15,-18 0 17,18 0-17,1 0-15,-1 0 16,-18 0-16,18 18 15,0-18-15,0 0 16,-18 0-16,18 0 16,0 0-1,1 0-15,-1 19 16,-18-19-1,18 0-15,0 0 16,18 18 0,-36-18-16,18 0 15,-18 0-15,37 0 16,-19 0-1,18 18-15,-18-18 16,0 0-16,19 0 16,-1 0-16,37 0 15,-37 0-15,18 36 16,-36-36-16,37 0 15,-37 0-15,0 0 16,18 0 0,-36 0-16,19 0 15,17 0 1,-36 0-16,18 0 15,18 0-15,-36 0 16,37 0-16,-19 0 16,0 0-16,0 0 15,36 18-15,-17-18 16,-19 0-16,36 0 15,1 0-15,-37 0 16,36 18-16,-36-18 16,19 0-16,-19 0 15,18 0-15,0 19 16,-36-1-16,19-18 15,-1 0-15,0 0 16,0 0-16,18 0 16,1 0-16,-19 0 15,0 0-15,0 0 16,0 0-16,37 0 15,-37 0-15,18 0 16,-18 0 0,37 0-16,-55 0 15,18 0-15,18 0 16,-36 0-16,18 0 15,-18 0-15,36 0 16,-17 0-16,-1 0 16,18 0-16,-18 0 15,0 0-15,0 0 16,1 0-16,35 0 15,-54 0-15,36 0 16,19 0-16,-55 0 16,18 0-16,36 0 15,-54 18-15,18-18 16,19 0-16,-37 0 15,36 0-15,-18 0 16,-18 0-16,18 0 16,19 0-16,-19 0 15,0 0-15,0 0 16,0 0-16,0 0 15,0 0-15,19 0 16,-37 0 0,18 0-16,18 0 15,-36 0 1,18 0-1,0 0 1,1 0-16,-19 0 16,18 0-16,0 0 15,0 0 1,-18 0-1,18 18-15,-18 0 16,18-18 0,0 0-1,-18 0-15,19 0 16,17 0-16,-36 0 15,36 0 1,-18 18-16,0-18 16,19 18-1,-19-18 1,0 0-16,18 0 15,-18 19-15,1-19 16,-19 0 0,18 0-16,-18 0 15,36 0 1,-18 0-16,0 18 15,0-18-15,-18 0 16,19 0-16,-19 0 16,36 0-16,-36 0 15,36 0-15,-18 0 16,0 0-1,1 0-15,-1 0 16,0 0-16,0 18 16,0-18-1,0 0-15,-18 0 16,18 0-1,1 0-15,17 18 16,-36-18 0,18 0 15,0 0-31,0 0 15,-18 0 48,18 0-32,1 0-15,-1 0 15,18 18-31,-36-18 15,18 0-15,18 0 16,-17 18-16,-1-18 16,18 0-16,-36 0 15,36 0-15,-18 0 16,1 0-16,-1 0 15,18 18-15,-36 1 16,36-19 0,-36 0-1,37 0 1,-19 0 15,-18 0-15,18 0-1,18 0-15,-18 0 16,-18 18-16,18-18 15,1 0-15,-1 0 16,-18 0 0,18 0-16,18 18 15,-36-18 1,18 0-16,0 0 15,1 0-15,-1 0 16,0 18-16,0-18 16,0 0-16,18 0 15,-17 0-15,17 18 16,-18-18-16,-18 0 15,36 0-15,-18 0 16,1 0-16,-1 0 16,0 0-16,0 0 15,18 0-15,-18 18 16,19-18-1,-19 0 1,18 18-16,-36-18 16,18 0-16,0 0 15,1 19 1,-19-19-1,18 0-15,0 0 16,-18 0 0,18 0-1,0 0-15,0 18 16,-18-18-1,18 0 1,1 0-16,-1 0 16,-18 0-1,36 18-15,-18-18 16,-18 0-1,36 0 1,-36 0-16,19 0 16,17 18-16,-18-18 15,0 0-15,18 18 16,-17-18-16,17 18 15,0 0 1,-18-18-16,0 19 16,-18-19-16,19 0 15,-1 0 1,18 0-1,-18 18 17,-18-18-32,36 18 15,-36-18 1,19 18-1,-1-18-15,-18 0 32,18 0-17,-18 0 1,36 0-1,-36 18-15,18-18 16,0 0-16,1 0 16,-1 0-16,-18 0 15,36 0-15,-18 0 16,0 18-16,0-18 15,1 0 1,-1 0-16,0 0 16,0 18-1,0-18 1,0 0-1,0 0-15,1 0 16,17 19-16,-18-19 16,-18 0-16,18 0 15,0 0-15,0 0 16,1 0-16,-19 0 15,36 0-15,-36 0 16,36 18-16,-18 0 16,19-18-1,-19 0-15,0 0 16,18 18-16,-36-18 15,36 0-15,-17 18 16,-19-18-16,36 0 16,-36 18-16,18-18 15,0 0-15,-18 0 16,36 0-16,-17 0 15,-19 0 1,18 0 0,-18 0-16,18 0 15,0 0-15,-18 0 16,18 0-16,0 0 15,0 18 1,19-18 31,-37 0-32,36 19 1,-18-19 0,-18 0-1,18 0-15,19 0 16,-19 18-16,0-18 15,0 0 1,0 0-16,0 0 16,0 0-16,19 0 15,-1 0-15,-18 18 16,18-18-16,19 18 15,-19-18 1,19 0-16,-37 0 16,18 0-16,0 0 15,-36 0-15,37 0 16,-19 0-16,-18 0 15,36 0-15,-36 0 16,18 0-16,-18 0 16,36 0-16,-17 0 15,-19 0 1,36 0-1,-36 0-15,18 0 16,-18 0-16,36 0 16,-18 0-16,1 0 15,17 0-15,18 0 16,-36 0-16,19 0 15,-1 0-15,0 0 16,-18 0-16,1 0 16,-1 0-16,0 0 15,0 0 1,0 0-16,-18 0 15,18 0 1,0 0-16,19 0 16,-37 0-16,18 0 15,36 0-15,-17 0 16,-37 0-1,36 0-15,-18 36 16,0-36-16,0 0 16,0 0-16,1 0 15,35 0-15,-36 0 16,18 0-16,1 18 15,17-18-15,1 19 16,-37-19-16,18 0 16,18 18-16,-35-18 15,-1 0-15,18 0 16,-18 18-16,0-18 15,19 0-15,-37 0 16,18 0-16,-18 0 16,36 0-16,-36 0 15,18 0-15,-18 0 16,36 0-16,-17 0 15,17 18 1,-36-18-16,18 0 16,18 0-16,-18 0 15,1 0-15,-1 0 16,0 0-16,0 0 15,18 36-15,1-36 16,-19 18-16,18-18 16,0 0-16,1 0 15,-1 0-15,-18 0 16,36 19-16,-35-19 15,17 0-15,-18 0 16,18 36-16,-18-36 16,1 0-16,17 0 15,-18 0-15,18 0 16,1 0-16,-19 0 15,0 18-15,0-18 16,0 0-16,0 0 16,-18 0-16,37 0 15,-19 18 1,-18-18-16,18 0 15,18 18 1,-18-18-16,0 0 16,1 0-16,17 18 15,18 1 1,-54-19-1,55 18-15,-19 0 16,-18-18-16,-18 0 16,36 0-1,-17 18-15,-1-18 16,0 0-1,-18 0-15,18 0 16,0 18-16,0 0 16,0-18-1,1 0-15,-1 18 16,0-18-1,0 0-15,18 0 16,-36 0-16,18 0 16,1 37-16,-1-37 15,-18 0-15,36 0 16,0 0-16,-18 18 15,19-18 1,-19 18-16,18 0 16,0 0-16,19-18 15,-37 18-15,36 1 16,37-19-16,-73 36 15,37-36-15,-1 18 16,-36-18-16,37 0 16,-19 36-16,0-36 15,-36 18-15,55 1 16,-37-19-16,36 18 15,-17-18 1,-19 18-16,0-18 16,18 18-16,-36-18 15,18 0-15,19 0 16,-37 0-16,36 36 15,0-36-15,-18 0 16,19 0-16,-19 18 16,0-18-16,18 19 15,-18-1-15,0-18 16,19 18-16,-1 0 15,-18-18 1,18 0-16,1 0 16,-19 36-16,18-18 15,-36-18-15,36 0 16,1 19-16,-19-19 15,18 18-15,-36-18 16,55 36-16,-37-36 16,0 0-16,-18 0 15,36 0-15,-18 0 16,0 18-16,1 0 15,-1-18 1,0 0 0,-18 0-1,18 0 1,18 18-1,-18-18 1,-18 0-16,37 19 16,-19-1-16,-18-18 15,36 18 1,-18 0-1,0-18 1,1 18 0,-19-18-1,18 0 1,-18 18-16,18-18 31,18 37-15,-18-37-1,19 18 1,-37 0-1,36-18 1,-18 36-16,0-36 16,0 18-16,-18-18 15,37 18-15,-37 1 16,18-19-1,-18 0-15,18 0 16,0 18-16,0 0 16,0 0-1,0 0 1,1-18-16,17 18 31,-18 0-15,-18-18-16,18 0 15,0 0-15,0 19 16,-18-19-16,37 36 15,-19-36 1,0 0 0,0 18-16,-18-18 15,18 0 1,0 0-16,19 18 15,-37 0-15,18-18 16,-18 0-16,36 37 16,-36-37-16,36 18 15,-36-18 1,19 0-16,-19 18 15,18 0-15,0-18 16,-18 0-16,18 0 16,-18 18-1,18-18 32,-18 18 109,0 0-94,18 19-46,-18-37 15,18 18 32,-18 0-48,19 0 1,-1 0-16,18 19 15,-18-1-15,18-36 16</inkml:trace>
    <inkml:trace contextRef="#ctx0" brushRef="#br0" timeOffset="94284.4274">726 12573 0,'0'18'78,"-18"0"-62,18 0 31,0-18-32,0 19-15,-18-1 16,18 18-1,0-36 1,0 18 0,-19 0-16,19 0 15,-18 1 1,18-19-16,-18 18 15,18 0-15,0-18 16,0 18 0,-18-18-16,18 18 15,0 0 1,-18 0-1,0 1 17,18-1-17,0-18 1,-18 18-1,18 0-15,0 0 16,0-18 15,0 18 94,0 0-94,0 1 16,18-19 31,-18 0-16,18 0-30,0 0-1,0 0 0,-18 0 0,18 0 47,-18 0-31,18 0-31,-18-19-1,0 1 1,0 18-1,19-18 17,-19 18 46,0-36-47,0 36-16,0-18 17,0-19-1,0 37-31,0-18 47,0 18 93,-19-18-15,19 0-110,0 18 1,-18-18 31,0 18 46,18 0-77</inkml:trace>
    <inkml:trace contextRef="#ctx0" brushRef="#br0" timeOffset="96156.6147">1089 12646 0,'0'-19'15,"0"19"1,0 0-1,-18 0-15,18 0 16,-37 0 0,37 0-16,-36 0 15,0 19 16,36-19-15,0 18 0,-18-18-1,18 36 1,-19-36-16,19 18 15,-18 0-15,18 0 16,-18-18 0,18 19-16,-18-19 15,18 18 1,-18 0-16,18 0 15,-18 0 1,18 0 15,0 0 0,0 1-15,0-19 15,0 18 0,0-18-15,18 0 109,0 36-78,0-36-16,-18 0-16,18 0-15,-18 0 16,37-18 0,-37 18 30,18 0-46,-18 0 110,18-18-95,0 0 32,-18-1-31,18 19-1,-18-18 1,0 18-1,18-18 1,0 0-16,1 0 31,-19 0-31,0 18 16,0-18 15,0-1-15,18 1-16,-18 18 15,18-36 1,-18 36-1,0-18 1,0 18 0,0-18-1,0 0 17,0-1-32</inkml:trace>
    <inkml:trace contextRef="#ctx0" brushRef="#br0" timeOffset="62003.1996">1651 10650 0,'18'0'94,"-18"0"-78,55 0-16,-19 0 15,0 18-15,-36-18 16,55 0-16,-19 18 15,-18-18-15,18 0 16,1 0-16,-1 18 16,0 0-16,1-18 15,-19 0 1,36 0-16,-36 0 15,19 0-15,-1 19 16,-18-19-16,18 0 16,-36 0-16,37 18 15,-19-18-15,18 0 16,-36 0-16,36 0 15,1 0-15,-1 18 16,-18-18-16,0 0 16,18 0-16,-36 0 15,19 0-15,-1 18 16,0-18-16,-18 0 15,18 0-15,0 0 16,0 0 0,-18 0-1,37 18 1,-19-18-1,0 0 17,-18 18-17,18-18 1,0 0-1,0 0 1,-18 0 15,18 0-15,1 0 31,-1 0 46,-18 0 1,18 0 46,0 0-77,0 0-17,0 18-14,-18-18-1,18 0-16,1 0 1,-19 0 0,18 0-1,0 0-15,0 0 16,36 0-16,-54 0 15,19 0-15,35 0 16,-36 19-16,0-19 16,19 18-16,-37-18 15,18 0-15,18 0 16,-36 0-16,36 0 15,1 18-15,-19-18 16,0 0-16,-18 0 16,18 0-16,0 0 15,0 0-15,-18 0 16,37 0-16,-19 0 15,-18 0-15,18 0 16,0 0-16,0 0 16,-18 0-1,18 0-15,0 0 16,1 0-16,-19 0 15,18 0-15,0 0 16,0 0 0,-18 0-16,18 0 15,0 0 1,0 0-16,-18 0 15,37 18-15,-1-18 16,-36 0-16,36 18 16,-18-18-16,19 0 15,-37 0-15,36 0 16,-18 0-16,-18 0 15,18 0-15,19 0 16,-19 0-16,0 0 16,0 18-16,18-18 15,-36 0-15,37 0 16,-19 0-16,-18 0 15,36 0-15,-18 0 16,-18 0-16,36 0 16,-17 0-1,17 0-15,-18 0 16,0 0-16,0 0 15,0 0-15,1 0 16,17 0-16,-18 0 16,18 18-16,1-18 15,-1 0-15,0 19 16,0-19-16,-17 0 15,35 0-15,-18 18 16,-18-18-16,1 0 16,17 0-16,0 0 15,0 0-15,19 18 16,-37-18-16,18 0 15,-18 0-15,1 0 16,-19 0-16,36 0 16,-18 0-16,-18 0 15,36 0-15,-18 0 16,19 0-16,-37 0 15,36 0-15,-18 0 16,0 0-16,0 0 16,19 0-1,-37 0-15,18 0 16,0 0-16,0 0 15,-18 0-15,18 0 16,0 0-16,1 0 16,-19 0-16,36 0 15,-18 0-15,-18 0 16,18 0-16,18 0 15,-17 0-15,17 0 16,-18 0-16,18 0 16,1 0-16,-1 0 15,-18 0-15,18 0 16,-18 0-16,1 0 15,17 0-15,-36 0 16,18 0-16,18 0 16,-18 0-16,-18 0 15,19 0-15,-1 0 16,0 0-16,18 0 15,-18 0-15,-18 0 16,37 0-16,-37 0 16,18 0-1,18 0-15,-36 0 16,18 0-16,18 0 15,-17 0-15,-1 0 16,0 0-16,0 0 16,-18 0-16,18 0 15,18 0-15,-36 0 16,19 0-16,-1 0 15,0 0-15,-18 0 16,18 0-16,0 0 16,0 0-16,-18 0 15,18 0-15,1 0 16,-1 0-16,0 0 15,18 0-15,-18 0 16,-18 0-16,18 0 16,19 0-16,-37 0 15,36 0-15,-36 0 16,18 0-16,-18 0 15,36 0-15,-17 0 16,-19 0-16,36 0 16,-18 0-1,18 0-15,-18 0 16,1 0-16,-1 0 15,0 0-15,0 0 16,18 0-16,-18 0 16,1 0-16,-1 0 15,0 0-15,18 0 16,-18 0-16,19 0 15,-1 0-15,0 0 16,-36 0-16,36 0 16,1 0-16,-37 0 15,36 0-15,-18 0 16,-18 0-16,18 0 15,19 0-15,-19 0 16,-18 0-16,18 0 16,18 0-16,0 0 15,-36 0-15,37 0 16,-19 0-16,0 0 15,0 0-15,18 0 16,-17 0-16,17 0 16,0 0-1,-18 0-15,19 0 16,-19 0-16,18 0 15,-36 0-15,36 0 16,1 0-16,-19 0 16,0 0-16,36 18 15,-36-18-15,-18 0 16,55 18-16,-19-18 15,0 0-15,1 18 16,-19-18-16,18 0 16,0 0-16,1 0 15,-1 0-15,18 37 16,19-37-1,-55 0-15,37 18 16,-19-18-16,-18 0 16,36 0-16,-35 0 15,-1 0-15,18 0 16,-36 0-16,18 18 15,0-18-15,0 0 16,1 0-16,17 0 16,-18 18-1,0-18-15,-18 0 16,18 0-16,0 0 15,1 18 1,-19-18 0,18 0-16,0 0 15,-18 0 1,18 0 15,0 0-15,0 0-16,-18 0 15,18 0 1,1 0-16,-1 0 15,-18 0-15,18 0 16,0 0 0,0 0-16,18 0 15,-36 0-15,19 0 16,-19 0-16,36 0 15,-18 0-15,-18 0 16,36 0-16,-18 0 16,37 18-1,-37-18 1,0 0-16,18 0 15,-36 0-15,19 0 16,-1 0 0,0 0-16,-18 0 15,18 0 1,0 0-1,0 0 1,-18 0 0,37 0-16,-19 0 15,-18 0-15,36 0 16,-18 0-16,-18 0 15,36 0-15,-17 0 16,-1 0-16,-18 0 16,18 0-16,0 0 15,0 0-15,0 0 16,-18 0-16,18 0 15,1 0-15,-1 0 16,-18 0-16,18 0 16,0 0-1,0 0 1,-18 0-16,36 37 15,-17-37-15,-1 0 16,-18 0-16,18 0 16,18 0-16,-36 0 15,36 0-15,-17 0 16,-19 0-1,18 0 17,0 0-1,0 0 0,-18 0-15,18 18-1,0-18 1,0 0-16,-18 0 15,37 0 1,-1 18-16,-36-18 31,36 0-31,-18 0 16,1 18-16,-1-18 15,-18 0 1,18 0-16,0 0 16,0 0-1,0 18-15,0-18 16,19 18-1,-37-18 17,18 0-17,0 0 1,0 0-16,-18 0 15,36 0-15,-36 18 16,19-18-16,-1 0 16,18 0-16,-18 19 15,18-19 1,-36 0-16,19 0 15,-19 0-15,36 0 16,-18 0 0,0 0-1,0 0 1,0 0-16,1 18 15,35 0 1,-54-18 0,18 0-16,18 0 15,-36 0-15,37 18 16,-1-18-1,-18 0-15,0 0 16,0 18-16,1-18 16,-1 0-1,-18 0-15,36 0 16,-18 0-16,-18 0 15,18 0-15,0 0 16,1 0-16,-1 0 16,0 0-16,18 36 15,-36-36 1,36 0-16,-17 0 15,-1 0 1,18 0 0,-36 0-1,18 0 1,0 0-16,0 0 15,-18 0-15,37 19 16,-19-19-16,-18 0 16,36 0-16,-18 0 15,-18 18-15,37-18 16,-19 0-16,0 0 15,18 0 1,-36 0 0,18 0-16,-18 0 15,55 18-15,-37-18 16,0 0-16,0 0 15,0 18-15,19-18 16,-19 0-16,-18 0 16,18 0-16,18 0 15,-36 0-15,36 0 16,-36 0-1,19 0 1,-19 0 0,36 0-1,-18 18-15,0-18 16,0 0-16,0 0 15,19 36-15,-37-36 16,18 0-16,-18 0 16,18 0-16,0 0 15,0 0-15,-18 0 16,18 0-16,1 0 15,-1 0-15,0 0 16,0 0-16,36 0 16,-35 0-16,-19 0 15,18 0-15,18 0 16,-18 0-16,0 0 15,19 0-15,-19 0 16,18 0-16,-18 0 16,-18 0-16,36 0 15,-17 0-15,-1 0 16,0 0-16,-18 0 15,18 0-15,0 0 16,0 0-16,0 0 16,1 0-1,17 0-15,-36 0 16,36 0-16,-18 0 15,0 0-15,19 0 16,-19 0-16,18 0 16,-18 0-16,19 0 15,-1 0-15,0 0 16,-36 0-16,36 0 15,1 0-15,-37 0 16,36 0-16,-18 0 16,-18 0-16,36 0 15,-17 0-15,-1 0 16,18 0-16,-36 0 15,18 0-15,18 0 16,-17 0-16,-1 0 16,0 0-1,-18 0 1,18 0-1,0 0 1,0 0 0,-18 0 15,18 0-31,1 0 15,-1 0-15,-18 0 16,18 0 15,0 0 78,0 0-77,-18 0 14,18 0-30,0 0-16,1 0 16,-19 0-1,36 0-15,-36 0 16,18 0-16,0 0 15,0 0-15,0 0 16,1 0-16,-1 0 16,0 0-16,0 0 15,18 0-15,-18 0 16,-18 0-16,37 0 15,-19 0-15,0 0 16,18 0-16,-36 0 16,18 0-16,19 0 15,-19 0-15,0 0 16,0 0-16,-18 0 15,36 0-15,-17 0 16,-1 0 0,-18 0-16,18 0 15,0 0 1,0 0-16,-18 0 15,18 0 1,0 0-16,1 0 16,-19 0-1,18 0-15,0 0 16,0 0-16,0 0 15,0 0-15,0 0 16,1 0-16,17 0 16,-18 0-16,-18 0 15,36 0-15,-18 0 16,-18 0-16,37 0 15,-19 0-15,0 0 16,0 0-16,-18 0 16,18 0-16,-18 0 15,37 0 1,-37 19-16,18-19 15,-18 0-15,36 18 16,-18-18-16,0 0 16,19 18-16,-37-18 15,18 0 1,18 0-16,-36 0 15,18 0-15,18 0 16,-17 0 0,-19 18-1,36-18-15,-18 18 16,0-18-16,18 18 15,-17-18-15,17 18 16,0 1-16,-18-19 16,37 0-16,-37 0 15,0 36-15,18-36 16,-36 0-1,37 0-15,-19 0 16,-18 0 0,18 18-16,0-18 31,0 0-31,-18 18 15,18-18 1,0 0 0,1 0-16,-19 0 15,18 18-15,0-18 16,0 0-1,-18 0-15,18 0 16,0 0 0,0 0-1,-18 0 1,19 0-16,-1 0 15,18 18-15,-36-18 16,18 19-16,18-19 16,-17 0-16,17 18 15,0-18 1,-18 0-16,0 18 15,1-18 1,-1 0-16,0 0 16,-18 0-16,18 0 15,18 18 1,-36-18-1,18 0-15,1 0 16,-1 0 0,-18 0-1,18 0 1,18 0-16,-18 0 15,-18 0 1,37 0-16,-19 0 16,0 18-1,0-18-15,0 0 0,18 0 16,-17 18-1,-1-18 1,0 0-16,0 0 16,-18 0-1,18 0-15,0 18 16,0-18-16,-18 0 15,19 0-15,-1 0 16,0 0-16,-18 0 16,36 19-16,-36-1 15,18-18-15,0 0 16,1 0-16,-1 0 15,-18 18-15,18-18 16,0 0-16,0 0 16,-18 0-16,36 0 15,1 36 1,-37-36-1,36 0-15,-18 0 16,0 18-16,0-18 16,19 18-1,-1-18-15,0 19 16,1-1-1,-19-18-15,0 0 16,0 18-16,0-18 16,18 0-16,-36 0 15,19 0-15,35 18 16,-54 0-16,18-18 15,0 0-15,0 0 16,1 18-16,17-18 16,-18 0-16,-18 0 15,18 0-15,0 0 16,0 37-16,19-37 15,-37 0 1,18 0-16,0 0 16,0 0-16,-18 18 15,18-18-15,19 0 16,-19 0-16,0 0 15,0 0-15,0 36 16,0-36 0,0 0-1,1 18 1,-19-18-16,18 0 15,0 0 1,18 18-16,-18 0 16,0-18-1,1 19-15,-1-19 16,0 0-1,-18 0-15,18 18 16,0 0 0,18 0-16,-36 0 31,19-18-31,-1 0 15,18 18 1,-36 0-16,18-18 16,18 19-1,19-1 1,-37 0-1,18-18-15,-18 18 16,1-18-16,17 0 16,-36 18-16,18-18 15,0 18 1,0-18-16,0 18 15,1-18-15,-1 19 16,-18-19-16,18 0 16,18 18-16,-18-18 15,19 18-15,-1 0 16,-18 0-1,18-18-15,19 36 16,-37-36 0,0 19-16,0-19 15,0 0-15,19 0 16,-19 18-16,0-18 15,0 0 1,0 18 0,0-18-1,0 0-15,1 18 16,-1-18-1,0 0 1,0 0-16,18 36 31,-18-36-31,1 0 16,-19 0-1,36 0-15,-36 18 16,18-18-16,0 19 16,0-19-1,0 0-15,1 0 16,-19 18-16,18-18 15,-18 0 1,18 0 0,-18 0-1,36 18 1,-18-18-1,0 18 1,1-18-16,-1 18 16,18 0-1,-18-18 1,0 0-1,-18 0-15,37 18 16,-19-18 15,-18 0-31,36 19 16,-18-19-1,0 0 17,0 0-32,-18 18 15,19-18-15,-1 0 16,18 0-1,-36 0 1,18 0 0,18 18-1,-36-18-15,19 0 16,-1 18-1,0-18-15,0 0 16,0 18-16,0-18 16,-18 0-16,18 18 15,1-18-15,-1 0 16,-18 0-16,18 0 15,0 0 1,18 18-16,-36 1 16,18-19-1,1 0 1,-1 0-1,-18 0 1,36 18-16,-18-18 31,-18 0-31,36 0 16,-36 0-1,19 0 1,-19 0 15,36 0 0,-36 0-15,18 0 0,-18 0 15,36 18-16,-18 0 1,1-18 0,17 0-1,-36 0-15,18 0 31,-18 18-31,18-18 16,-18 0 0,18 0-16,0 0 15,-18 0 1,19 0-16,-1 18 15,0 0 1,0-18 0,-18 0-16,18 0 15,0 0 1,0 0-16,-18 0 15,19 0 1,-1 19-16,0-19 16,-18 0-16,18 0 15,0 0-15,0 0 16,0 0-16,19 36 15,-37-36-15,18 0 16,0 0-16,0 0 16,0 0-16,0 18 15,1-18-15,-1 0 16,0 18-1,18-18 1,-18 0-16,0 0 16,1 0-16,-1 18 15,0-18 1,0 0-16,0 0 15,-18 0-15,18 0 16,0 0-16,1 0 16,-1 18-16,0-18 15,0 0 1,-18 0-1,18 0 1,0 0 0,0 0-1,-18 0 1,37 0-1,-19 0 1,0 19-16,18-19 31,-36 0-31,18 0 16,37 18-1,-55-18-15,18 0 16,18 0-16,-18 0 16,1 18-16,17-18 15,-36 0-15,36 0 16,-18 0-16,19 18 15,-19-18-15,-18 0 16,18 0-16,0 0 16,-18 0-16,54 0 15,-35 0-15,-19 0 16,36 0-16,0 18 15,-36 0-15,36-18 16,1 0-16,-19 0 16,0 0-16,0 0 15,18 0-15,-17 18 16,17-18-16,-18 0 15,18 0-15,-18 0 16,1 19-16,17-19 16,-18 0-16,36 0 15,-54 18-15,19-18 16,17 0-1,-36 0-15,18 0 16,18 18-16,-36-18 16,18 0-1,19 0-15,-19 18 16,18-18-16,-36 0 15,36 18-15,1 0 16,-37-18-16,36 0 16,-18 18-16,37-18 15,-55 0-15,36 19 16,0-1-16,-36-18 15,55 0-15,-37 18 16,18-18 0,0 18-16,-18-18 15,19 18-15,-37-18 16,36 18-1,-18-18 1,-18 0 0,36 0-16,-17 18 15,-1-18 1,18 0-1,-18 0 1,0 0 0,0 0-16,1 0 15,17 19-15,-18-19 16,-18 0-16,36 0 15,1 18-15,-1-18 16,-18 18 0,0-18-16,18 18 15,1-18-15,-1 18 16,0-18-16,-18 18 15,1-18-15,-1 0 16,0 0-16,0 0 16,0 0-1,0 18-15,0-18 16,19 0-1,-19 19-15,18-19 16,-18 0-16,19 0 16,-19 0-16,-18 0 15,36 18-15,-36-18 16,18 0-1,-18 0-15,36 0 16,1 18-16,-37-18 16,36 0-16,-36 0 15,36 18-15,1 0 16,-37-18-16,18 0 15,18 0-15,-36 0 16,36 0-16,-18 0 16,-18 0-1,19 0-15,-1 0 16,0 0-16,0 18 15,0-18 17,0 0-17,0 0 16,1 18 1,-19-18-17,18 0 16,0 0-15,-18 0 0,36 0-16,0 19 15,-17-19-15,-1 0 16,-18 0-16,18 18 15,0-18 1,0 0 187,37 18-172,-55-18-15,18 0-1,-18 0 1,36 0-1,-36 18 1,18-18 0</inkml:trace>
    <inkml:trace contextRef="#ctx0" brushRef="#br0" timeOffset="72932.2924">1052 10305 0,'0'-18'62,"-18"18"-46,18 0-16,-18 36 31,18-18-31,-18 1 31,0-19 0,18 0 32,-18 0-32,18 18 31,0-18-46,-18 18 0,18 0-16,-19-18 31,19 18-31,-18-18 47,18 18 15,-18-18 78,18 18 32,0 1-172,0-19 31,18 18 16,0-18 31,-18 18-47,0 0 0,0-18 1,0 18-17,19 0 79,-19 0-63,0-18 0,0 19-15,0 17 46,0-36-31,0 18-15,0-18 15,0 18-15,0 0-1,-19-18-15,1 0 78,0 0-46,0 0-32,0 0 15,18-18 16,-18 18-31,0-18 16,-1 0 0,19 18 30,-18-18 110,0 18-156,18-18 16,-18 18 0</inkml:trace>
    <inkml:trace contextRef="#ctx0" brushRef="#br0" timeOffset="74115.4107">998 10323 0,'18'0'125,"0"0"-109,-18 0-16,18 0 15,19 0 1,-37 0-1,18 0-15,0 0 16,0 0 0,-18 0-1,36 0 1</inkml:trace>
    <inkml:trace contextRef="#ctx0" brushRef="#br0" timeOffset="30106.0103">1941 5824 0,'0'0'46,"19"0"-46,-1 0 16,-18 0-16,18 0 16,18 0-16,-36 0 15,18 0-15,19 0 16,-37 0-16,18 0 15,18 18-15,-18-18 16,18 0-16,-17 0 16,17 36-16,18-18 15,-36-18-15,1 0 16,35 19-16,19 17 15,-55-36-15,36 18 16,37-18-16,-37 18 16,19 18-16,-19-17 15,-17-19-15,17 18 16,-36-18-16,0 0 15,0 0 1,19 36-16,-1-36 16,-18 0-1,0 0 1,0 0-1,1 0 1,-19 0 0,18 18-16,0-18 31,0 0-16,-18 18-15,18-18 32,0 0-17,0 0 1,1 0-1,-19 18 1,18-18 0,0 0-16,-18 0 15,18 0 1,0 0-1,0 19 1,-18-19-16,18 18 16,1-18-16,-1 0 15,-18 18 1,18 0-16,0 0 15,36 0 1,-35-18 15,-19 18-15,18-18-16,0 19 15,0-19 1,-18 0 0,18 0-1,0 0 1,0 0-1,-18 0 1,19 0 15,-1 0-15,-18 18-16,18-18 31,-18 0-15,18 0-1,0 18 1,0-18 15,-18 0 0,18 0-15,1 0-1,-1 18 1,-18-18 0,18 18-16,0-18 15,18 18 1,-18 0 15,1-18-15,-1 0-16,-18 0 15,18 19 1,0-19-16,-18 0 15,18 18 1,37 0 0,-19 0-1,-18-18 1,-18 18-1,18-18-15,0 0 16,0 18 0,1-18-1,-1 18 1,-18-18-1,18 0 1,18 19-16,-36-1 31,36-18-31,-36 0 16,19 0-16,-19 0 15,36 18 1,18 0 0,-36 0-1,1-18 1,-19 18-1,18-18 1,18 0-16,-18 18 16,0 1-1,0-1-15,1-18 16,-1 18-16,0-18 15,0 18-15,0 0 16,18-18-16,19 36 16,-37-17-1,0-1 1,0 0-1,-18-18 1,37 18-16,-19-18 16,0 0-1,0 18-15,0-18 16,0 0-1,-18 18-15,18-18 16,1 18 0,-1 1-16,0-19 15,0 18 1,18 0-16,-18 0 15,1 0 1,-1-18-16,0 18 16,18 0-16,-18 19 15,0-37 1,19 18-16,-37 0 15,36-18 1,-18 0 15,0 18-31,-18-18 16,18 0-16,1 18 15,17 0 17,-36-18-17,18 19 1,0-19-1,0 0 1,0 0 0,-18 18-16,19-18 15,-1 18 1,0-18-1,-18 0 1,18 18 0,0-18-1,0 0 1,-18 0-1,37 18 1,-37-18-16,18 0 31,-18 18-31,18-18 31,0 0 1,0 18-17,-18-18 16,36 0 1,-36 0 14,19 0-14,-19 19-17,18-19 1,0 18-1,-18-18 1,18 18 0,0-18 15,0 0-16,0 0 17,1 0-17,-19 18 1,18-18-16,-18 0 31,18 18-31,-18-18 47,18 18-32,0-18 1,0 0 15,-18 18-31,18-18 16,1 19-1,-1-19 1,-18 18 0,18-18-1,0 0-15,0 0 16,0 0-1,0 36-15,-18-36 16,19 0 0,-1 0-1,0 18-15,-18-18 16,36 0-16,-36 0 15,36 36 1,-36-36-16,19 0 16,-19 0-16,36 19 15,-36-19-15,18 0 16,0 18-1,0-18-15,0 0 16,1 18-16,17 0 16,-36-18-16,18 0 15,0 0-15,0 0 16,-18 18-16,18-18 15,1 0-15,-1 18 16,0-18 0,0 0-16,18 18 15,-36-18 1,37 19-16,-19-19 15,-18 0 1,36 0-16,-18 0 16,0 0-1,19 36-15,-37-36 16,18 0-16,0 0 15,0 0-15,0 18 16,0-18 15,0 0-15,-18 0-1,19 0-15,-1 0 47,18 36-31,-36-36 31,18 0-32,0 0 1,0 0-1,1 18 1,-19-18-16,36 19 16,18-1-1,-54-18-15,18 18 16,1-18-16,-1 0 15,-18 0-15,36 0 16,-36 0-16,18 0 16,-18 0-1,18 18-15,0-18 47,1 0-47,-19 0 31,18 18-15,0-18-16,-18 0 31,18 0-15,-18 0-1,18 0 1,0 0-1,0 0 1,-18 18 0,19-18-1,-1 0 1,0 0-1,-18 0 1,18 0 0,0 0-16,0 0 31,-18 0-16,18 0 17,19 18-17,-19-18 1,0 19-1,-18-19 1,18 0-16,0 0 16,-18 0-1,18 18-15,1-18 16,-1 0-16,18 0 15,-36 0-15,18 0 16,18 18-16,-36-18 16,37 18-16,-1-18 15,-36 18 1,18-18-16,0 0 15,19 18 1,-37-18 0,18 0-1,0 0 1,0 0 15,-18 0 16,18 0 0,0 0-16,0 0 312,-18 0-327,19 0-16,-1 0 15,0 0-15,-18 0 16,36 0-1,-18 18-15,-18-18 16,37 0-16,-37 19 16,18-19-1,18 0-15,-36 18 16,18-18-1,18 0 1,-36 0 0,19 0-16,-1 0 15,0 0-15,-18 0 16,18 0-16,0 0 15,18 0-15,-36 0 16,19 18-16,17 0 16,-36-18-16,18 0 15,0 0-15,0 0 16,-18 0-1,18 0-15,37 0 16,-55 0 0,36 0-1,-36 0-15,18 18 16,19-18-1,-37 0-15,36 0 16,-18 0 0,0 18-1,0-18-15,0 0 31,1 0-31,-1 0 0,0 0 16,18 0 0,-36 18-16,18-18 31,19 0-31,-37 0 15,36 0-15,-36 0 16,18 0-16,-18 0 16,36 0-1,-36 0-15,18 0 16,-18 0-16,37 19 15,-37-19-15,18 0 16,-18 0-16,36 0 16,-36 0-16,18 0 15,-18 18-15,37-18 16,-37 0-1,18 0-15,-18 0 16,36 0-16,-18 18 16,18-18-1,-17 0 1,-1 0-16,0 0 15,0 18 1,-18-18-16,18 0 31,0 0-31,0 0 16,-18 0-16,37 0 15,-19 0 1,-18 0 0,18 0-16,0 0 15,0 0-15,-18 0 16,18 18-1,19-18-15,-37 0 16,18 0-16,0 0 16,0 0-16,18 18 15,-36-18-15,19 0 16,-1 0-1,-18 0-15,18 0 16,0 0-16,0 0 16,-18 0-1,18 18-15,0-18 16,1 0-1,-19 0 1,18 0-16,-18 0 16,18 0-1,-18 0 1,18 0-16,0 0 15,0 0-15,-18 0 16,37 19-16,-37-19 16,18 0-16,-18 0 15,36 0-15,0 0 16,-18 18-16,1-18 15,-19 0-15,36 0 16,18 18-16,-54-18 16,37 0-16,-1 0 15,0 18-15,-18-18 16,37 0-16,-1 18 15,-36-18-15,19 0 16,-1 18-16,0-18 16,-18 18-16,-18-18 15,55 19-15,-37-19 16,36 0-1,-36 0-15,1 0 0,-19 0 16,36 36-16,-18-36 16,-18 0-1,18 0-15,0 0 16,0 0-16,-18 0 15,19 0 1,-19 18-16,36-18 16,-36 0-1,18 0-15,-18 0 16,36 0-1,-36 0-15,18 0 16,-18 0-16,19 0 16,17 18-16,-18 0 15,18-18 1,-18 0-16,1 0 15,17 0 1,-36 0-16,36 0 16,0 18-16,-36-18 15,19 0-15,17 0 16,-18 0-16,0 0 15,0 19-15,0-19 16,1 0 0,-19 0-16,18 0 15,18 0-15,-36 0 16,36 0-16,-36 18 15,18-18-15,-18 0 16,19 0-16,-1 0 16,0 0-16,-18 0 15,36 0-15,-18 0 16,0 0-16,19 0 15,-37 0-15,18 0 16,-18 0-16,36 0 16,-36 0-1,18 0-15,-18 0 16,18 0-16,1 0 15,-1 0 1,-18 0-16,18 0 16,18 0-16,-36 0 15,36 0-15,-36 0 16,19 0-16,-19 0 15,36 0-15,-18 0 16,-18 0 0,36 0-16,-18 0 15,1 0-15,-1 0 16,-18 0-16,18 0 15,0 0-15,0 0 16,-18 0-16,18 0 16,0 0-16,1 0 15,-19 0 1,18 0-16,0 0 15,0 0 1,0 0 0,0 0-1,0 0-15,1 0 16,-19 0-1,18 0-15,0 0 16,0 0 0,-18 0-16,18 0 15,0 0 1,0 0-1,-18 0 1,19 0 0,-1 0-16,-18 0 15,18 0 1,0 0-1,0 0 1,-18 0 0,18 0-1,0 0 1,-18 0-1,19 0-15,-19 0 16,18 0 0,0 0-16,0 0 15,0 0 1,0 18-1,-18-18 1,18 0-16,-18 0 16,19 18-1,-1-18-15,0 0 16,0 18-16,0-18 15,18 18 17,-36-18-17,19 0-15,-1 0 16,0 0-16,-18 0 31,18 0-31,18 18 16,-18-18-1,-18 0 1,19 19-16,-19-19 15,36 18 1,-36-18 0,18 0-1,18 0 1,-36 0-16,37 0 15,-37 0-15,18 0 16,18 0 0,-36 0-16,18 0 15,0 0 1,-18 0-16,18 0 15,-18 18-15,19-18 47,-19 0-16,36 0-31,-36 0 32,18 0-32,18 0 31,-18 18-31,1-18 15,-1 0 1,0 18-16,0-18 16,0 0-16,0 0 15,0 0-15,37 18 16,-37-18-16,0 0 15,0 0-15,37 37 16,-37-37-16,18 18 16,0 0-16,1-18 15,-19 0-15,18 0 16,0 0-16,-17 36 15,-1-36-15,0 0 16,0 0 0,18 0-16,19 0 15,-55 18 1,18-18-16,0 18 15,0-18-15,0 0 16,0 0-16,1 19 16,-19-19-16,36 18 15,18-18-15,-17 0 16,-19 18-1,0-18 1,0 0-16,0 0 16,-18 18-16,18-18 15,0 0 1,1 18-16,-1-18 15,18 18 1,-18-18 0,-18 0-16,36 0 15,-17 0 1,-1 0-16,0 0 15,0 0-15,18 37 16,-36-37 0,18 0-16,-18 0 15,37 0-15,-19 0 16,-18 0-16,36 0 15,-18 0-15,0 0 16,37 18-16,-37-18 16,0 0-16,18 0 15,1 18-15,-37-18 16,18 0-16,0 0 15,0 0-15,37 18 16,-55-18 0,18 0-16,0 0 15,18 18-15,-36-18 16,18 18-16,19-18 15,-19 0-15,18 0 16,0 0-16,1 0 16,-19 0-16,18 37 15,0-37-15,19 0 16,-37 0-16,18 18 15,-18-18-15,-18 0 16,37 0 0,-37 0-16,18 0 15,-18 0-15,36 0 16,-36 0-1,18 0-15,-18 0 16,55 18-16,-37-18 16,0 0-16,18 18 15,0-18 16,-36 0-31,19 0 16,17 0-16,-18 0 16,0 18-16,0-18 15,-18 0-15,37 0 16,-19 0-16,0 18 15,0-18-15,0 0 16,-18 0-16,18 0 16,0 0-16,19 0 15,-19 0 1,-18 0-16,18 0 15,0 0-15,0 0 16,-18 0 0,18 0-16,19 37 15,-19-37 1,0 0-1,-18 0-15,18 0 16,0 0-16,0 0 16,1 0-16,17 0 15,-18 18-15,0-18 16,18 0-16,-17 0 15,17 0-15,-18 18 16,18-18-16,-18 0 16,-18 0-16,19 0 15,17 18-15,-36-18 16,18 0-16,0 0 15,18 0-15,-36 18 16,19-18-16,-1 0 16,0 0-16,18 0 15,-18 0-15,-18 0 16,37 0-16,-1 0 15,-18 0-15,0 18 16,0-18 0,0 0-1,1 0-15,-19 0 16,18 0-1,0 18 1,-18-18-16,18 0 16,0 0-16,18 19 15,-17-19 1,-19 0-16,36 18 15,-18-18-15,0 0 16,18 0-16,-36 0 16,19 18-1,17 0-15,-36-18 16,36 0-16,0 18 15,-36-18-15,37 18 16,-19-18-16,36 0 16,-36 18-16,19 1 15,17-19-15,-36 0 16,19 18-16,-1-18 15,36 36-15,-53-36 16,-1 0 0,18 18-16,0-18 15,1 18-15,-19-18 16,0 0-16,0 0 15,36 0-15,-35 18 16,-1-18-16,18 0 16,0 19-16,-18-19 15,19 0-15,-1 0 16,18 18-16,-35-18 15,35 0-15,-18 18 16,-18-18-16,1 0 16,17 0-16,-36 0 15,18 0 1,0 18-1,0-18 1,-18 0 0,18 0-16,-18 0 15,55 18 1,-37-18-1,0 0-15,0 0 16,0 0 0,1 0-1,-1 0 1,-18 0-1,18 18-15,0-18 16,0 0-16,0 0 16,0 0-16,19 18 15,-37-18-15,36 19 16,-18-19-16,-18 0 15,55 18-15,-37-18 16,0 0-16,0 0 16,36 36-16,-54-36 15,19 0-15,-1 0 16,0 0-16,0 0 15,0 0-15,0 18 16,0-18 0,1 0-16,-1 0 15,0 0-15,0 0 16,0 0-1,0 0-15,-18 0 16,18 0 0,1 0-16,-1 0 15,0 18-15,0-18 31,0 0-31,0 0 16,0 0-16,1 18 16,-1-18-16,-18 0 15,36 0-15,-18 0 16,-18 0-16,36 19 15,1-19 1,-19 0-16,-18 0 16,36 0-16,-18 0 15,0 0-15,1 0 16,-1 0-16,0 18 15,-18-18 1,18 0 0,0 0-16,0 18 15,-18-18-15,37 18 16,-37-18-16,18 0 15,0 0-15,0 0 16,18 18 0,-36-18-1,37 0-15,-37 0 16,36 18-16,-36-18 15,18 18-15,0-18 32,0 0-32,19 19 15,-37-19 1,18 0-16,0 0 15,0 0-15,0 0 16,0 36 0,0-36-16,1 0 15,17 0-15,0 0 16,0 0-1,-17 0-15,17 18 16,0-18 0,-18 0-16,0 18 15,37-18 1,-55 0-1,18 0-15,18 0 32,1 18-17,-19-18-15,0 0 16,0 0-16,-18 0 15,18 0-15,18 18 16,-36-18-16,37 0 16,-37 0-16,18 19 15,18-19-15,-36 0 16,18 0-16,-18 0 15,37 0-15,-37 0 16,36 18-16,-36 0 16,18-18-16,-18 0 15,18 0-15,18 0 16,-17 0-16,-19 0 15,18 0-15,0 0 16,0 0-16,0 0 16,0 0-16,0 18 15,-18-18-15,19 0 16,-1 0-1,0 0-15,-18 0 16,18 18 0,0 0-16,0-18 15,-18 0-15,18 0 16,1 0-16,-1 0 15,-18 0-15,18 0 16,0 0-16,0 18 16,0-18-1,0 0-15,1 0 16,-19 0-1,18 0 17,0 0-17,0 19-15,-18-19 16,18 0 15,0 0-31,0 0 16,-18 0-16,19 0 15,-19 18 1,18-18-16,0 0 15,-18 0-15,18 18 16,-18-18 0,18 0-1,0 0-15,-18 0 16,18 0-16,1 36 15,-1-36-15,-18 0 16,18 0-16,0 0 16,0 0-16,-18 0 15,18 18-15,19-18 16,-19 0-16,0 0 15,0 0 1,18 37-16,-18-37 16,-18 0-16,19 0 15,-19 0-15,36 0 16,-18 0-16,0 0 15,0 0-15,-18 0 16,18 0-16,1 0 16,17 18-16,-36-18 15,36 0 1,-18 0-16,0 18 15,1-18 1,-1 0 0,0 18-16,18-18 15,-36 18-15,18-18 16,-18 0-1,18 0 1,1 0 0,-1 0-16,-18 0 15,18 0 1,0 0-16,0 0 15,-18 0-15,36 0 16,-17 0-16,-1 18 16,0-18-16,18 0 15,-18 0 1,19 18-16,-1-18 15,-18 19 1,0-19-16,0 0 16,-18 18-16,37-18 15,-19 0-15,0 0 16,36 0-16,-36 36 15,1-36-15,-1 0 16,0 0 0,0 18-16,18-18 15,-18 0-15,19 0 16,-19 18-16,18-18 15,-18 0-15,19 18 16,-1-18-16,-36 0 16,36 0-16,0 0 15,1 0-15,-37 0 16,36 19-16,-18-19 15,-18 0-15,18 0 16,37 18-16,-19-18 16,-18 0-1,0 0-15,0 0 16,1 0-16,-1 0 15,36 36-15,-36-36 16,0 0 0,1 0-16,17 0 15,-18 0-15,0 0 16,0 0-1,0 0-15,-18 0 16,19 0 0,-1 0-16,0 0 15,54 18 1,-72-18-1,37 18-15,-19-18 16,-18 0-16,36 0 16,-18 0-16,0 0 15,19 0 1,-19 0-1,0 0-15,0 0 16,0 0 0,19 0-1,-1 0 1,-36 0-1,36 0-15,-18 0 16,19 0-16,-37 0 16,36 0-16,0 0 15,-18 0 1,0 0-1,1 0-15,-1 0 32,-18 0-1,18 0 0,0 0 0,0 0-31,-18 0 16,18 18-1,0-18 1,1 0-16,-19 0 16</inkml:trace>
    <inkml:trace contextRef="#ctx0" brushRef="#br0" timeOffset="40586.0582">1397 5280 0,'0'18'203,"0"18"-156,0-18-1,-18-18-30,18 0 0,-36 18-16,36-18 31,-18 18-16,-1-18-15,19 19 32,-18-19 61,18 0-77,-36 18 77,0-18-46,36 36-16,0 0 281,0-18-312,0-18 16,0 0-16,18 0 16,0 0-16,-18 0 15,18 0-15,-18 0 16,18 0-16,-18 0 15,37 0-15,-37 0 16,18 0-16,-18 0 31,36 0-31,-36 0 16,18 0-1,-18 0 32,36 0 125,-36 0-157,19 0-15,-19 0 16,36 0 15,-36 0 94,18 0-109,-18-18 15,0 0-16</inkml:trace>
    <inkml:trace contextRef="#ctx0" brushRef="#br0" timeOffset="94284.4274">726 12573 0,'0'18'78,"-18"0"-62,18 0 31,0-18-32,0 19-15,-18-1 16,18 18-1,0-36 1,0 18 0,-19 0-16,19 0 15,-18 1 1,18-19-16,-18 18 15,18 0-15,0-18 16,0 18 0,-18-18-16,18 18 15,0 0 1,-18 0-1,0 1 17,18-1-17,0-18 1,-18 18-1,18 0-15,0 0 16,0-18 15,0 18 94,0 0-94,0 1 16,18-19 31,-18 0-16,18 0-30,0 0-1,0 0 0,-18 0 0,18 0 47,-18 0-31,18 0-31,-18-19-1,0 1 1,0 18-1,19-18 17,-19 18 46,0-36-47,0 36-16,0-18 17,0-19-1,0 37-31,0-18 47,0 18 93,-19-18-15,19 0-110,0 18 1,-18-18 31,0 18 46,18 0-77</inkml:trace>
    <inkml:trace contextRef="#ctx0" brushRef="#br0" timeOffset="96156.6147">1089 12646 0,'0'-19'15,"0"19"1,0 0-1,-18 0-15,18 0 16,-37 0 0,37 0-16,-36 0 15,0 19 16,36-19-15,0 18 0,-18-18-1,18 36 1,-19-36-16,19 18 15,-18 0-15,18 0 16,-18-18 0,18 19-16,-18-19 15,18 18 1,-18 0-16,18 0 15,-18 0 1,18 0 15,0 0 0,0 1-15,0-19 15,0 18 0,0-18-15,18 0 109,0 36-78,0-36-16,-18 0-16,18 0-15,-18 0 16,37-18 0,-37 18 30,18 0-46,-18 0 110,18-18-95,0 0 32,-18-1-31,18 19-1,-18-18 1,0 18-1,18-18 1,0 0-16,1 0 31,-19 0-31,0 18 16,0-18 15,0-1-15,18 1-16,-18 18 15,18-36 1,-18 36-1,0-18 1,0 18 0,0-18-1,0 0 17,0-1-32</inkml:trace>
    <inkml:trace contextRef="#ctx0" brushRef="#br0" timeOffset="74115.4107">998 10323 0,'18'0'125,"0"0"-109,-18 0-16,18 0 15,19 0 1,-37 0-1,18 0-15,0 0 16,0 0 0,-18 0-1,36 0 1</inkml:trace>
    <inkml:trace contextRef="#ctx0" brushRef="#br0" timeOffset="75795.5788">1397 10432 0,'0'0'31,"-18"0"-16,-18 0 17,36 0-17,-18 0 1,-1 0-1,1 0 17,18 18-17,-18 0 1,0-18 15,18 19-31,-18-19 16,0 18-1,18 0 16,-18 0-31,18-18 16,0 18 0,0 0-16,0 0 15,0-18-15,0 19 16,0-19-16,-19 18 15,19 0-15,0-18 16,0 18 0,0 0-16,0 0 15,0-18 1,0 18-1,0 1 1,0-1 0,0-18-1,0 18 1,0 0 15,0 0 0,37-18 16,-19 0-31,0-18-1,0 18-15,0-36 16,0 36-16,-18-37 15,19 19 1,-19 18 0,0-18-16,18 0 15,-18 0-15,18 0 31,-18 18-31,18-18 16,-18 18 0,0-19-1,0 19 1,0-18-1,0 0 1,18 18-16,-18-18 16,0 0-1,0 0-15,0 0 16,0 18-16,0-19 15,0-17 1,0 18 15,0 18-31,-36 0 94,18 0-94,-19 0 15,1 36-15,-55 1 16</inkml:trace>
    <inkml:trace contextRef="#ctx0" brushRef="#br0" timeOffset="72932.2924">1052 10305 0,'0'-18'62,"-18"18"-46,18 0-16,-18 36 31,18-18-31,-18 1 31,0-19 0,18 0 32,-18 0-32,18 18 31,0-18-46,-18 18 0,18 0-16,-19-18 31,19 18-31,-18-18 47,18 18 15,-18-18 78,18 18 32,0 1-172,0-19 31,18 18 16,0-18 31,-18 18-47,0 0 0,0-18 1,0 18-17,19 0 79,-19 0-63,0-18 0,0 19-15,0 17 46,0-36-31,0 18-15,0-18 15,0 18-15,0 0-1,-19-18-15,1 0 78,0 0-46,0 0-32,0 0 15,18-18 16,-18 18-31,0-18 16,-1 0 0,19 18 30,-18-18 110,0 18-156,18-18 16,-18 18 0</inkml:trace>
    <inkml:trace contextRef="#ctx0" brushRef="#br0" timeOffset="40586.0582">1397 5280 0,'0'18'203,"0"18"-156,0-18-1,-18-18-30,18 0 0,-36 18-16,36-18 31,-18 18-16,-1-18-15,19 19 32,-18-19 61,18 0-77,-36 18 77,0-18-46,36 36-16,0 0 281,0-18-312,0-18 16,0 0-16,18 0 16,0 0-16,-18 0 15,18 0-15,-18 0 16,18 0-16,-18 0 15,37 0-15,-37 0 16,18 0-16,-18 0 31,36 0-31,-36 0 16,18 0-1,-18 0 32,36 0 125,-36 0-157,19 0-15,-19 0 16,36 0 15,-36 0 94,18 0-109,-18-18 15,0 0-16</inkml:trace>
    <inkml:trace contextRef="#ctx0" brushRef="#br0" timeOffset="45106.5102">1814 5316 0,'0'0'109,"0"0"-93,0 0-16,0 18 15,0 0-15,0 0 16,-18 0 0,18 1-16,-18-1 15,18 0 16,-18-18-31,18 18 16,0-18 0,0 36-1,0-36-15,0 18 16,0-18 15,0 37-15,0-37-1,0 18 1,0-18-1,0 18 32,0 0 16,0 0-48,0-18 32,18 0-31,-18 0 15,36 0-16,-17-18 1,-19 18 0,18-18 30,-18 18-30,18 0 31,0-18-32,-18 18 1,18-18 0,-18 0 15,18 18-16,-18-19-15,18 19 16,-18-36 0,0 36-1,0-18-15,19 18 16,-19-18-1,18 0 1,-18 0 0,0 18-1,0-19 1,0 1-16,0 0 31,0 18 16,0-18 31,0 0-47,0 18-15,-18-18-1,18 18 16,-19 0 16,19 0-16,-18 0-15,0 0 0,-18-18-1,36 18 79,-18 0-32,0 0 157,-1 0-204,19 0 16,-18 18 47,18-18 32,-18 0-95,0 0 16,18 18-31</inkml:trace>
    <inkml:trace contextRef="#ctx0" brushRef="#br0" timeOffset="42250.2245">1542 5225 0,'0'0'15,"0"18"1,0-18-1,18 37 1,-18-19 0,0 0-16,0 0 15,0-18-15,0 18 16,0 0-16,0 0 15,0-18-15,0 19 16,0-1-16,0 0 16,0-18-16,0 18 15,0 0-15,0 0 16,0-18-1,0 18-15,0 1 16,-18-1-16,18-18 16,0 18-1,0 0-15,0 0 16,-18-18 15,18 18 0,0 0 32,-18-18-48,18 19 157,0-19-157,0 18 1,0-18 93</inkml:trace>
    <inkml:trace contextRef="#ctx0" brushRef="#br0" timeOffset="11232.1231">8890 3356 0,'0'0'156,"0"0"-140,18 0-16,19 0 15,-37 0-15,36 0 16,0-18-16,0 18 15,-36 0-15,37 0 16,-1 0 0,-18-18-16,37 18 15,-19 0-15,0 0 16,0 0-16,-36 0 15,37 0-15,-1 0 16,-36 0 0,18 0-1,0 0 1,0 0 140,-18 0-141,0 18 1,0-18 0,0 18-1,0 1-15,0-1 16,0-18-16,0 18 15,0 0 1,0 0 0,0 0 15,-18 0 31,18-18-62,-18 19 16,18-19-1,-18 18 17,0 0-17,0-18 79,36 0 187,-18 18-266,18-18 1,-18 0-1,18 0 1,0 0 0,0 18-16,-18-18 31,19 18-16,-1-18 1,0 0 0,-18 18-1,18-18 48,-18 19 61,0-1-108,-18 0 0,18-18-1,-36 18-15,17-18 16,1 18-16,0-18 15,-18 18-15,0 0 16,17-18 0,1 0-16,0 0 15,0 19-15,0-19 31,0 0-31,0 0 16,18 18-16,-19-18 31,1 0-15,0 0-1,18 18 17,-18-18-17,0 0 1,0 0-1,18 0 17,-18 0 14</inkml:trace>
    <inkml:trace contextRef="#ctx0" brushRef="#br0" timeOffset="14321.432">9779 3393 0,'-18'-18'78,"0"18"-46,0 0-17,18 18 1,0 0 15,-18-18-31,18 18 16,-19-18-1,1 18 16,18 0-15,-18-18 0,18 18 15,-18-18 0,18 37-15,0-37-16,0 18 31,-18 0-16,18 0 1,0-18 0,0 18-1,0-18 1,0 37-1,0-37 1,0 18 15,0-18-15,0 36-1,0-36 1,0 18 0,18-18-1,0 18 1,0-18 15,0 0-15,-18 0-1,19 0 16,-1 0-15,0 0 15,-18 0-15,18 0 15,0 0-31,0 0 16,-18 0 15,37 0-16,-37-18 32,18 18-16,-18-18 1,0 0-1,0 18-16,0-18-15,0 18 32,0-18-17,0-1 16,0 1 1,0 18-17,0-18 16,0-18-15,0 18 46,0 18-46,-18-18 31,18 18 0,0-19-1,-19 19 1,19-18-31,-18 0 15,18 18 0,0-18-15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4339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40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4341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2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3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4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5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6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7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8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9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0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1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2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3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4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5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6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8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9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0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1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2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3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4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5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366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4367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8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9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0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1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2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3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4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5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6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7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8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9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0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1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82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4383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4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85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4386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7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8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9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90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91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92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93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94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39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40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440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4405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4406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4407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55678A-DF38-4963-9ADE-E9A688D05E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DB025-E56F-42EE-933D-AF62909413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26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8B8EF-2404-4128-9F4E-0873BAFB90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84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3A8B8-27FC-42A4-826D-508C90B9DC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76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F5389-807D-4A8F-81AA-18AEB02D25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58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5DA73-820F-4845-A977-E8F26CF6A1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27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7FEEB-DD6A-4823-AB57-15AD1347C3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48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33836-A251-4D73-9228-71E4897ED0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66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AABB2-4C26-4C75-B249-4276290A1E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55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33B70-925B-40CB-99B7-DD2C4A36B7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45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50315-C56C-48AA-8BFA-665FA78301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89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3315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1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3317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8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9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342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3343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44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45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46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47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48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49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0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1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2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3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4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5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6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7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58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335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6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3362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3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4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5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6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7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8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9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0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71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37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80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3381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3382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494FCE4-7FCF-4A34-B863-ACB56E4A84A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383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6425" cy="565150"/>
          </a:xfrm>
        </p:spPr>
        <p:txBody>
          <a:bodyPr/>
          <a:lstStyle/>
          <a:p>
            <a:r>
              <a:rPr lang="en-US" altLang="en-US" sz="3600"/>
              <a:t>The Surface Weather Map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635375"/>
            <a:ext cx="9144000" cy="205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“Surface” of the earth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Symbols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What do they mean?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What kind of weather might one expect in their vicinity?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How was the location of the weather features determined</a:t>
            </a:r>
            <a:r>
              <a:rPr lang="en-US" altLang="en-US" sz="2000" dirty="0" smtClean="0"/>
              <a:t>?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What are those lines on the map?</a:t>
            </a:r>
            <a:endParaRPr lang="en-US" altLang="en-US" sz="2000" dirty="0"/>
          </a:p>
        </p:txBody>
      </p:sp>
      <p:pic>
        <p:nvPicPr>
          <p:cNvPr id="20484" name="Picture 4" descr="sfcfro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565150"/>
            <a:ext cx="349928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657" y="685800"/>
            <a:ext cx="571500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-228600"/>
            <a:ext cx="8226425" cy="1143000"/>
          </a:xfrm>
        </p:spPr>
        <p:txBody>
          <a:bodyPr/>
          <a:lstStyle/>
          <a:p>
            <a:r>
              <a:rPr lang="en-US" dirty="0" smtClean="0"/>
              <a:t>Let’s Try One…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85800"/>
            <a:ext cx="9143999" cy="63354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02680" y="1195200"/>
              <a:ext cx="8713080" cy="4781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320" y="1185840"/>
                <a:ext cx="8731800" cy="480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477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-228600"/>
            <a:ext cx="8226425" cy="1143000"/>
          </a:xfrm>
        </p:spPr>
        <p:txBody>
          <a:bodyPr/>
          <a:lstStyle/>
          <a:p>
            <a:r>
              <a:rPr lang="en-US" dirty="0" smtClean="0"/>
              <a:t>Let’s Try One More…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269326" cy="60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7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6425" cy="565150"/>
          </a:xfrm>
        </p:spPr>
        <p:txBody>
          <a:bodyPr/>
          <a:lstStyle/>
          <a:p>
            <a:r>
              <a:rPr lang="en-US" altLang="en-US" sz="3600"/>
              <a:t>The Surface Weather Map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800600"/>
            <a:ext cx="9144000" cy="205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Again, this map is for the surface level, but there are weather maps for many other levels /elevations above the ground too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Contour Plot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Lines of constant values, color coded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Heat Index in this case, but can be temperature, pressure, wind speed, anything</a:t>
            </a:r>
            <a:r>
              <a:rPr lang="en-US" altLang="en-US" sz="1800" dirty="0" smtClean="0"/>
              <a:t>!</a:t>
            </a:r>
            <a:endParaRPr lang="en-US" altLang="en-US" sz="1800" dirty="0"/>
          </a:p>
        </p:txBody>
      </p:sp>
      <p:pic>
        <p:nvPicPr>
          <p:cNvPr id="16389" name="Picture 5" descr="contour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6019800" cy="43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6425" cy="565150"/>
          </a:xfrm>
        </p:spPr>
        <p:txBody>
          <a:bodyPr/>
          <a:lstStyle/>
          <a:p>
            <a:r>
              <a:rPr lang="en-US" altLang="en-US" sz="3600"/>
              <a:t>The Surface Weather Map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800600"/>
            <a:ext cx="9144000" cy="2057400"/>
          </a:xfrm>
        </p:spPr>
        <p:txBody>
          <a:bodyPr/>
          <a:lstStyle/>
          <a:p>
            <a:r>
              <a:rPr lang="en-US" altLang="en-US" sz="2400"/>
              <a:t>Surface data comes from thousands of weather monitoring stations across the country, and the rest of the world- this is a map showing only a few of those available in the Mid-Atlantic and Ohio Valley</a:t>
            </a:r>
          </a:p>
          <a:p>
            <a:r>
              <a:rPr lang="en-US" altLang="en-US" sz="2400"/>
              <a:t>Efficient way of plotting lots of important data in a small space</a:t>
            </a:r>
          </a:p>
        </p:txBody>
      </p:sp>
      <p:pic>
        <p:nvPicPr>
          <p:cNvPr id="17413" name="Picture 5" descr="midatlstn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6172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altLang="en-US" sz="3600"/>
              <a:t>The Surface Weather Map- Weather Station Model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800600"/>
            <a:ext cx="9144000" cy="2057400"/>
          </a:xfrm>
        </p:spPr>
        <p:txBody>
          <a:bodyPr/>
          <a:lstStyle/>
          <a:p>
            <a:r>
              <a:rPr lang="en-US" altLang="en-US" sz="2800" dirty="0"/>
              <a:t>See </a:t>
            </a:r>
            <a:r>
              <a:rPr lang="en-US" altLang="en-US" sz="2800"/>
              <a:t>page </a:t>
            </a:r>
            <a:r>
              <a:rPr lang="en-US" altLang="en-US" sz="2800" smtClean="0"/>
              <a:t>27 of </a:t>
            </a:r>
            <a:r>
              <a:rPr lang="en-US" altLang="en-US" sz="2800" dirty="0"/>
              <a:t>your text for more explanation</a:t>
            </a:r>
          </a:p>
          <a:p>
            <a:r>
              <a:rPr lang="en-US" altLang="en-US" sz="2800" dirty="0"/>
              <a:t>Efficient way of plotting lots of important data in a small space</a:t>
            </a:r>
          </a:p>
        </p:txBody>
      </p:sp>
      <p:pic>
        <p:nvPicPr>
          <p:cNvPr id="18437" name="Picture 5" descr="stnmd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5672138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-152400"/>
            <a:ext cx="8226425" cy="1143000"/>
          </a:xfrm>
        </p:spPr>
        <p:txBody>
          <a:bodyPr/>
          <a:lstStyle/>
          <a:p>
            <a:r>
              <a:rPr lang="en-US" dirty="0" smtClean="0"/>
              <a:t>Isopleths (Contours)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Most common weather maps will </a:t>
            </a:r>
            <a:r>
              <a:rPr lang="en-US" sz="2800" dirty="0" smtClean="0">
                <a:solidFill>
                  <a:srgbClr val="FFFFFF"/>
                </a:solidFill>
              </a:rPr>
              <a:t>contain </a:t>
            </a:r>
            <a:r>
              <a:rPr lang="en-US" sz="2800" dirty="0">
                <a:solidFill>
                  <a:srgbClr val="FFFFFF"/>
                </a:solidFill>
              </a:rPr>
              <a:t>some type of isopleth </a:t>
            </a:r>
          </a:p>
          <a:p>
            <a:pPr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Common examples include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Isotherm: temperature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Isobar: pressure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>
                <a:solidFill>
                  <a:srgbClr val="FFFFFF"/>
                </a:solidFill>
              </a:rPr>
              <a:t>Isotach</a:t>
            </a:r>
            <a:r>
              <a:rPr lang="en-US" dirty="0">
                <a:solidFill>
                  <a:srgbClr val="FFFFFF"/>
                </a:solidFill>
              </a:rPr>
              <a:t>: wind speed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>
                <a:solidFill>
                  <a:srgbClr val="FFFFFF"/>
                </a:solidFill>
              </a:rPr>
              <a:t>Isodrosotherm</a:t>
            </a:r>
            <a:r>
              <a:rPr lang="en-US" dirty="0">
                <a:solidFill>
                  <a:srgbClr val="FFFFFF"/>
                </a:solidFill>
              </a:rPr>
              <a:t>: dew point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8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-228600"/>
            <a:ext cx="8226425" cy="1143000"/>
          </a:xfrm>
        </p:spPr>
        <p:txBody>
          <a:bodyPr/>
          <a:lstStyle/>
          <a:p>
            <a:r>
              <a:rPr lang="en-US" dirty="0" smtClean="0"/>
              <a:t>Rules of the </a:t>
            </a:r>
            <a:r>
              <a:rPr lang="en-US" dirty="0" err="1" smtClean="0"/>
              <a:t>Isoplething</a:t>
            </a:r>
            <a:r>
              <a:rPr lang="en-US" dirty="0" smtClean="0"/>
              <a:t> Road</a:t>
            </a:r>
            <a:endParaRPr lang="en-US" dirty="0"/>
          </a:p>
        </p:txBody>
      </p:sp>
      <p:pic>
        <p:nvPicPr>
          <p:cNvPr id="1026" name="Picture 2" descr="http://www.meteo.psu.edu/~j2n/Ed5_Fig1_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143000"/>
            <a:ext cx="7086600" cy="3450696"/>
          </a:xfrm>
        </p:spPr>
        <p:txBody>
          <a:bodyPr/>
          <a:lstStyle/>
          <a:p>
            <a:r>
              <a:rPr lang="en-US" dirty="0" smtClean="0"/>
              <a:t>Contouring to visualize spatial data.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13874"/>
            <a:ext cx="8226425" cy="1143000"/>
          </a:xfrm>
        </p:spPr>
        <p:txBody>
          <a:bodyPr/>
          <a:lstStyle/>
          <a:p>
            <a:r>
              <a:rPr lang="en-US" dirty="0" err="1" smtClean="0"/>
              <a:t>Isoplething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0727"/>
            <a:ext cx="4343400" cy="47720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90" y="1990727"/>
            <a:ext cx="4443410" cy="47720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97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13874"/>
            <a:ext cx="8226425" cy="1143000"/>
          </a:xfrm>
        </p:spPr>
        <p:txBody>
          <a:bodyPr/>
          <a:lstStyle/>
          <a:p>
            <a:r>
              <a:rPr lang="en-US" dirty="0" err="1" smtClean="0"/>
              <a:t>Isoplething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2050" name="Picture 2" descr="http://www.meteo.psu.edu/~j2n/Ed5_Fig1_28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231"/>
            <a:ext cx="9144000" cy="616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10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-228600"/>
            <a:ext cx="8226425" cy="1143000"/>
          </a:xfrm>
        </p:spPr>
        <p:txBody>
          <a:bodyPr/>
          <a:lstStyle/>
          <a:p>
            <a:r>
              <a:rPr lang="en-US" dirty="0" smtClean="0"/>
              <a:t>What’s Wrong with this Picture?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175" y="914400"/>
            <a:ext cx="9144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1736</TotalTime>
  <Words>242</Words>
  <Application>Microsoft Office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Wingdings</vt:lpstr>
      <vt:lpstr>Fading Grid</vt:lpstr>
      <vt:lpstr>The Surface Weather Map</vt:lpstr>
      <vt:lpstr>The Surface Weather Map</vt:lpstr>
      <vt:lpstr>The Surface Weather Map</vt:lpstr>
      <vt:lpstr>The Surface Weather Map- Weather Station Model</vt:lpstr>
      <vt:lpstr>Isopleths (Contours)</vt:lpstr>
      <vt:lpstr>Rules of the Isoplething Road</vt:lpstr>
      <vt:lpstr>Isoplething Example</vt:lpstr>
      <vt:lpstr>Isoplething Example</vt:lpstr>
      <vt:lpstr>What’s Wrong with this Picture?</vt:lpstr>
      <vt:lpstr>Let’s Try One…</vt:lpstr>
      <vt:lpstr>Let’s Try One More…</vt:lpstr>
    </vt:vector>
  </TitlesOfParts>
  <Company>Penn 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</dc:title>
  <dc:creator>Meteorology</dc:creator>
  <cp:lastModifiedBy>wjs1</cp:lastModifiedBy>
  <cp:revision>30</cp:revision>
  <dcterms:created xsi:type="dcterms:W3CDTF">2005-09-06T19:12:43Z</dcterms:created>
  <dcterms:modified xsi:type="dcterms:W3CDTF">2018-06-12T11:47:52Z</dcterms:modified>
</cp:coreProperties>
</file>